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embeddedFontLst>
    <p:embeddedFont>
      <p:font typeface="MiSans" charset="-122" pitchFamily="34"/>
      <p:regular r:id="rId19"/>
    </p:embeddedFont>
    <p:embeddedFont>
      <p:font typeface="Quattrocento Sans" charset="-122" pitchFamily="34"/>
      <p:regular r:id="rId20"/>
    </p:embeddedFont>
    <p:embeddedFont>
      <p:font typeface="Noto Sans SC" charset="-122" pitchFamily="34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/Relationships>
</file>

<file path=ppt/media/>
</file>

<file path=ppt/media/image-1-1.png>
</file>

<file path=ppt/media/image-12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.sstatic.net/fef5a8aa1203d9b921bfb386e3bb9d40cc322687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3E434B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810" y="384810"/>
            <a:ext cx="2912745" cy="502920"/>
          </a:xfrm>
          <a:custGeom>
            <a:avLst/>
            <a:gdLst/>
            <a:ahLst/>
            <a:cxnLst/>
            <a:rect l="l" t="t" r="r" b="b"/>
            <a:pathLst>
              <a:path w="2912745" h="502920">
                <a:moveTo>
                  <a:pt x="76202" y="0"/>
                </a:moveTo>
                <a:lnTo>
                  <a:pt x="2836543" y="0"/>
                </a:lnTo>
                <a:cubicBezTo>
                  <a:pt x="2878628" y="0"/>
                  <a:pt x="2912745" y="34117"/>
                  <a:pt x="2912745" y="76202"/>
                </a:cubicBezTo>
                <a:lnTo>
                  <a:pt x="2912745" y="426718"/>
                </a:lnTo>
                <a:cubicBezTo>
                  <a:pt x="2912745" y="468803"/>
                  <a:pt x="2878628" y="502920"/>
                  <a:pt x="2836543" y="502920"/>
                </a:cubicBezTo>
                <a:lnTo>
                  <a:pt x="76202" y="502920"/>
                </a:lnTo>
                <a:cubicBezTo>
                  <a:pt x="34117" y="502920"/>
                  <a:pt x="0" y="468803"/>
                  <a:pt x="0" y="4267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07695" y="52197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4197" y="52953"/>
                </a:moveTo>
                <a:cubicBezTo>
                  <a:pt x="-1384" y="47372"/>
                  <a:pt x="-1384" y="38308"/>
                  <a:pt x="4197" y="32727"/>
                </a:cubicBezTo>
                <a:cubicBezTo>
                  <a:pt x="9778" y="27146"/>
                  <a:pt x="18842" y="27146"/>
                  <a:pt x="24423" y="32727"/>
                </a:cubicBezTo>
                <a:lnTo>
                  <a:pt x="95860" y="104165"/>
                </a:lnTo>
                <a:cubicBezTo>
                  <a:pt x="101441" y="109746"/>
                  <a:pt x="101441" y="118809"/>
                  <a:pt x="95860" y="124391"/>
                </a:cubicBezTo>
                <a:lnTo>
                  <a:pt x="24423" y="195828"/>
                </a:lnTo>
                <a:cubicBezTo>
                  <a:pt x="18842" y="201409"/>
                  <a:pt x="9778" y="201409"/>
                  <a:pt x="4197" y="195828"/>
                </a:cubicBezTo>
                <a:cubicBezTo>
                  <a:pt x="-1384" y="190247"/>
                  <a:pt x="-1384" y="181183"/>
                  <a:pt x="4197" y="175602"/>
                </a:cubicBezTo>
                <a:lnTo>
                  <a:pt x="65499" y="114300"/>
                </a:lnTo>
                <a:lnTo>
                  <a:pt x="4197" y="52953"/>
                </a:lnTo>
                <a:close/>
                <a:moveTo>
                  <a:pt x="100013" y="171450"/>
                </a:move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100013" y="200025"/>
                </a:lnTo>
                <a:cubicBezTo>
                  <a:pt x="92110" y="200025"/>
                  <a:pt x="85725" y="193640"/>
                  <a:pt x="85725" y="185738"/>
                </a:cubicBezTo>
                <a:cubicBezTo>
                  <a:pt x="85725" y="177835"/>
                  <a:pt x="92110" y="171450"/>
                  <a:pt x="100013" y="17145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6" name="Text 3"/>
          <p:cNvSpPr/>
          <p:nvPr/>
        </p:nvSpPr>
        <p:spPr>
          <a:xfrm>
            <a:off x="979170" y="502920"/>
            <a:ext cx="2209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68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LINUX SİSTEM YÖNETİMİ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1040428" y="384810"/>
            <a:ext cx="769620" cy="502920"/>
          </a:xfrm>
          <a:custGeom>
            <a:avLst/>
            <a:gdLst/>
            <a:ahLst/>
            <a:cxnLst/>
            <a:rect l="l" t="t" r="r" b="b"/>
            <a:pathLst>
              <a:path w="769620" h="502920">
                <a:moveTo>
                  <a:pt x="76202" y="0"/>
                </a:moveTo>
                <a:lnTo>
                  <a:pt x="693418" y="0"/>
                </a:lnTo>
                <a:cubicBezTo>
                  <a:pt x="735503" y="0"/>
                  <a:pt x="769620" y="34117"/>
                  <a:pt x="769620" y="76202"/>
                </a:cubicBezTo>
                <a:lnTo>
                  <a:pt x="769620" y="426718"/>
                </a:lnTo>
                <a:cubicBezTo>
                  <a:pt x="769620" y="468803"/>
                  <a:pt x="735503" y="502920"/>
                  <a:pt x="693418" y="502920"/>
                </a:cubicBezTo>
                <a:lnTo>
                  <a:pt x="76202" y="502920"/>
                </a:lnTo>
                <a:cubicBezTo>
                  <a:pt x="34117" y="502920"/>
                  <a:pt x="0" y="468803"/>
                  <a:pt x="0" y="4267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4A4E54">
              <a:alpha val="25098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234738" y="541020"/>
            <a:ext cx="46386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1588770"/>
            <a:ext cx="715327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Süreç ve Disk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Yönetimi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81000" y="3455670"/>
            <a:ext cx="70389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Uygulamaları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1000" y="4217670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7E8C73"/>
              </a:gs>
              <a:gs pos="100000">
                <a:srgbClr val="4A4E54"/>
              </a:gs>
            </a:gsLst>
            <a:lin ang="0" scaled="1"/>
          </a:gradFill>
          <a:ln/>
        </p:spPr>
      </p:sp>
      <p:sp>
        <p:nvSpPr>
          <p:cNvPr id="12" name="Text 9"/>
          <p:cNvSpPr/>
          <p:nvPr/>
        </p:nvSpPr>
        <p:spPr>
          <a:xfrm>
            <a:off x="381000" y="4579620"/>
            <a:ext cx="69246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sistemlerinde çalışan programları ve sistem kaynaklarını izleme,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yönetme ve analiz etme araçları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81000" y="6019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7E8C73">
              <a:alpha val="2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514350" y="6153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5484" y="8930"/>
                </a:moveTo>
                <a:cubicBezTo>
                  <a:pt x="65484" y="3981"/>
                  <a:pt x="61503" y="0"/>
                  <a:pt x="56555" y="0"/>
                </a:cubicBezTo>
                <a:cubicBezTo>
                  <a:pt x="51606" y="0"/>
                  <a:pt x="47625" y="3981"/>
                  <a:pt x="47625" y="8930"/>
                </a:cubicBezTo>
                <a:lnTo>
                  <a:pt x="47625" y="23812"/>
                </a:lnTo>
                <a:cubicBezTo>
                  <a:pt x="34491" y="23812"/>
                  <a:pt x="23812" y="34491"/>
                  <a:pt x="23812" y="47625"/>
                </a:cubicBezTo>
                <a:lnTo>
                  <a:pt x="8930" y="47625"/>
                </a:lnTo>
                <a:cubicBezTo>
                  <a:pt x="3981" y="47625"/>
                  <a:pt x="0" y="51606"/>
                  <a:pt x="0" y="56555"/>
                </a:cubicBezTo>
                <a:cubicBezTo>
                  <a:pt x="0" y="61503"/>
                  <a:pt x="3981" y="65484"/>
                  <a:pt x="8930" y="65484"/>
                </a:cubicBezTo>
                <a:lnTo>
                  <a:pt x="23812" y="65484"/>
                </a:lnTo>
                <a:lnTo>
                  <a:pt x="23812" y="86320"/>
                </a:lnTo>
                <a:lnTo>
                  <a:pt x="8930" y="86320"/>
                </a:lnTo>
                <a:cubicBezTo>
                  <a:pt x="3981" y="86320"/>
                  <a:pt x="0" y="90301"/>
                  <a:pt x="0" y="95250"/>
                </a:cubicBezTo>
                <a:cubicBezTo>
                  <a:pt x="0" y="100199"/>
                  <a:pt x="3981" y="104180"/>
                  <a:pt x="8930" y="104180"/>
                </a:cubicBezTo>
                <a:lnTo>
                  <a:pt x="23812" y="104180"/>
                </a:lnTo>
                <a:lnTo>
                  <a:pt x="23812" y="125016"/>
                </a:lnTo>
                <a:lnTo>
                  <a:pt x="8930" y="125016"/>
                </a:lnTo>
                <a:cubicBezTo>
                  <a:pt x="3981" y="125016"/>
                  <a:pt x="0" y="128997"/>
                  <a:pt x="0" y="133945"/>
                </a:cubicBezTo>
                <a:cubicBezTo>
                  <a:pt x="0" y="138894"/>
                  <a:pt x="3981" y="142875"/>
                  <a:pt x="8930" y="142875"/>
                </a:cubicBezTo>
                <a:lnTo>
                  <a:pt x="23812" y="142875"/>
                </a:lnTo>
                <a:cubicBezTo>
                  <a:pt x="23812" y="156009"/>
                  <a:pt x="34491" y="166688"/>
                  <a:pt x="47625" y="166688"/>
                </a:cubicBezTo>
                <a:lnTo>
                  <a:pt x="47625" y="181570"/>
                </a:lnTo>
                <a:cubicBezTo>
                  <a:pt x="47625" y="186519"/>
                  <a:pt x="51606" y="190500"/>
                  <a:pt x="56555" y="190500"/>
                </a:cubicBezTo>
                <a:cubicBezTo>
                  <a:pt x="61503" y="190500"/>
                  <a:pt x="65484" y="186519"/>
                  <a:pt x="65484" y="181570"/>
                </a:cubicBezTo>
                <a:lnTo>
                  <a:pt x="65484" y="166688"/>
                </a:lnTo>
                <a:lnTo>
                  <a:pt x="86320" y="166688"/>
                </a:lnTo>
                <a:lnTo>
                  <a:pt x="86320" y="181570"/>
                </a:lnTo>
                <a:cubicBezTo>
                  <a:pt x="86320" y="186519"/>
                  <a:pt x="90301" y="190500"/>
                  <a:pt x="95250" y="190500"/>
                </a:cubicBezTo>
                <a:cubicBezTo>
                  <a:pt x="100199" y="190500"/>
                  <a:pt x="104180" y="186519"/>
                  <a:pt x="104180" y="181570"/>
                </a:cubicBezTo>
                <a:lnTo>
                  <a:pt x="104180" y="166688"/>
                </a:lnTo>
                <a:lnTo>
                  <a:pt x="125016" y="166688"/>
                </a:lnTo>
                <a:lnTo>
                  <a:pt x="125016" y="181570"/>
                </a:lnTo>
                <a:cubicBezTo>
                  <a:pt x="125016" y="186519"/>
                  <a:pt x="128997" y="190500"/>
                  <a:pt x="133945" y="190500"/>
                </a:cubicBezTo>
                <a:cubicBezTo>
                  <a:pt x="138894" y="190500"/>
                  <a:pt x="142875" y="186519"/>
                  <a:pt x="142875" y="181570"/>
                </a:cubicBezTo>
                <a:lnTo>
                  <a:pt x="142875" y="166688"/>
                </a:lnTo>
                <a:cubicBezTo>
                  <a:pt x="156009" y="166688"/>
                  <a:pt x="166688" y="156009"/>
                  <a:pt x="166688" y="142875"/>
                </a:cubicBezTo>
                <a:lnTo>
                  <a:pt x="181570" y="142875"/>
                </a:lnTo>
                <a:cubicBezTo>
                  <a:pt x="186519" y="142875"/>
                  <a:pt x="190500" y="138894"/>
                  <a:pt x="190500" y="133945"/>
                </a:cubicBezTo>
                <a:cubicBezTo>
                  <a:pt x="190500" y="128997"/>
                  <a:pt x="186519" y="125016"/>
                  <a:pt x="181570" y="125016"/>
                </a:cubicBezTo>
                <a:lnTo>
                  <a:pt x="166688" y="125016"/>
                </a:lnTo>
                <a:lnTo>
                  <a:pt x="166688" y="104180"/>
                </a:lnTo>
                <a:lnTo>
                  <a:pt x="181570" y="104180"/>
                </a:lnTo>
                <a:cubicBezTo>
                  <a:pt x="186519" y="104180"/>
                  <a:pt x="190500" y="100199"/>
                  <a:pt x="190500" y="95250"/>
                </a:cubicBezTo>
                <a:cubicBezTo>
                  <a:pt x="190500" y="90301"/>
                  <a:pt x="186519" y="86320"/>
                  <a:pt x="181570" y="86320"/>
                </a:cubicBezTo>
                <a:lnTo>
                  <a:pt x="166688" y="86320"/>
                </a:lnTo>
                <a:lnTo>
                  <a:pt x="166688" y="65484"/>
                </a:lnTo>
                <a:lnTo>
                  <a:pt x="181570" y="65484"/>
                </a:lnTo>
                <a:cubicBezTo>
                  <a:pt x="186519" y="65484"/>
                  <a:pt x="190500" y="61503"/>
                  <a:pt x="190500" y="56555"/>
                </a:cubicBezTo>
                <a:cubicBezTo>
                  <a:pt x="190500" y="51606"/>
                  <a:pt x="186519" y="47625"/>
                  <a:pt x="181570" y="47625"/>
                </a:cubicBezTo>
                <a:lnTo>
                  <a:pt x="166688" y="47625"/>
                </a:lnTo>
                <a:cubicBezTo>
                  <a:pt x="166688" y="34491"/>
                  <a:pt x="156009" y="23812"/>
                  <a:pt x="142875" y="23812"/>
                </a:cubicBezTo>
                <a:lnTo>
                  <a:pt x="142875" y="8930"/>
                </a:lnTo>
                <a:cubicBezTo>
                  <a:pt x="142875" y="3981"/>
                  <a:pt x="138894" y="0"/>
                  <a:pt x="133945" y="0"/>
                </a:cubicBezTo>
                <a:cubicBezTo>
                  <a:pt x="128997" y="0"/>
                  <a:pt x="125016" y="3981"/>
                  <a:pt x="125016" y="8930"/>
                </a:cubicBezTo>
                <a:lnTo>
                  <a:pt x="125016" y="23812"/>
                </a:lnTo>
                <a:lnTo>
                  <a:pt x="104180" y="23812"/>
                </a:lnTo>
                <a:lnTo>
                  <a:pt x="104180" y="8930"/>
                </a:lnTo>
                <a:cubicBezTo>
                  <a:pt x="104180" y="3981"/>
                  <a:pt x="100199" y="0"/>
                  <a:pt x="95250" y="0"/>
                </a:cubicBezTo>
                <a:cubicBezTo>
                  <a:pt x="90301" y="0"/>
                  <a:pt x="86320" y="3981"/>
                  <a:pt x="86320" y="8930"/>
                </a:cubicBezTo>
                <a:lnTo>
                  <a:pt x="86320" y="23812"/>
                </a:lnTo>
                <a:lnTo>
                  <a:pt x="65484" y="23812"/>
                </a:lnTo>
                <a:lnTo>
                  <a:pt x="65484" y="8930"/>
                </a:lnTo>
                <a:close/>
                <a:moveTo>
                  <a:pt x="59531" y="47625"/>
                </a:moveTo>
                <a:lnTo>
                  <a:pt x="130969" y="47625"/>
                </a:lnTo>
                <a:cubicBezTo>
                  <a:pt x="137554" y="47625"/>
                  <a:pt x="142875" y="52946"/>
                  <a:pt x="142875" y="59531"/>
                </a:cubicBezTo>
                <a:lnTo>
                  <a:pt x="142875" y="130969"/>
                </a:lnTo>
                <a:cubicBezTo>
                  <a:pt x="142875" y="137554"/>
                  <a:pt x="137554" y="142875"/>
                  <a:pt x="130969" y="142875"/>
                </a:cubicBezTo>
                <a:lnTo>
                  <a:pt x="59531" y="142875"/>
                </a:lnTo>
                <a:cubicBezTo>
                  <a:pt x="52946" y="142875"/>
                  <a:pt x="47625" y="137554"/>
                  <a:pt x="47625" y="130969"/>
                </a:cubicBezTo>
                <a:lnTo>
                  <a:pt x="47625" y="59531"/>
                </a:lnTo>
                <a:cubicBezTo>
                  <a:pt x="47625" y="52946"/>
                  <a:pt x="52946" y="47625"/>
                  <a:pt x="59531" y="47625"/>
                </a:cubicBezTo>
                <a:close/>
                <a:moveTo>
                  <a:pt x="65484" y="65484"/>
                </a:moveTo>
                <a:lnTo>
                  <a:pt x="65484" y="125016"/>
                </a:lnTo>
                <a:lnTo>
                  <a:pt x="125016" y="125016"/>
                </a:lnTo>
                <a:lnTo>
                  <a:pt x="125016" y="65484"/>
                </a:lnTo>
                <a:lnTo>
                  <a:pt x="65484" y="65484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5" name="Text 12"/>
          <p:cNvSpPr/>
          <p:nvPr/>
        </p:nvSpPr>
        <p:spPr>
          <a:xfrm>
            <a:off x="952500" y="6134100"/>
            <a:ext cx="923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İzleme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101572" y="6019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7E8C73">
              <a:alpha val="20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2246828" y="61531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96775"/>
                </a:lnTo>
                <a:cubicBezTo>
                  <a:pt x="6734" y="92050"/>
                  <a:pt x="14957" y="89297"/>
                  <a:pt x="23812" y="89297"/>
                </a:cubicBezTo>
                <a:lnTo>
                  <a:pt x="142875" y="89297"/>
                </a:lnTo>
                <a:cubicBezTo>
                  <a:pt x="151730" y="89297"/>
                  <a:pt x="159953" y="92050"/>
                  <a:pt x="166688" y="96775"/>
                </a:cubicBezTo>
                <a:lnTo>
                  <a:pt x="166688" y="35719"/>
                </a:lnTo>
                <a:cubicBezTo>
                  <a:pt x="166688" y="22585"/>
                  <a:pt x="156009" y="11906"/>
                  <a:pt x="142875" y="11906"/>
                </a:cubicBezTo>
                <a:lnTo>
                  <a:pt x="23812" y="11906"/>
                </a:lnTo>
                <a:close/>
                <a:moveTo>
                  <a:pt x="166688" y="130969"/>
                </a:moveTo>
                <a:cubicBezTo>
                  <a:pt x="166688" y="117835"/>
                  <a:pt x="156009" y="107156"/>
                  <a:pt x="142875" y="107156"/>
                </a:cubicBezTo>
                <a:lnTo>
                  <a:pt x="23812" y="107156"/>
                </a:lnTo>
                <a:cubicBezTo>
                  <a:pt x="10678" y="107156"/>
                  <a:pt x="0" y="117835"/>
                  <a:pt x="0" y="13096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30969"/>
                </a:lnTo>
                <a:close/>
                <a:moveTo>
                  <a:pt x="83344" y="142875"/>
                </a:moveTo>
                <a:cubicBezTo>
                  <a:pt x="83344" y="136304"/>
                  <a:pt x="88679" y="130969"/>
                  <a:pt x="95250" y="130969"/>
                </a:cubicBezTo>
                <a:cubicBezTo>
                  <a:pt x="101821" y="130969"/>
                  <a:pt x="107156" y="136304"/>
                  <a:pt x="107156" y="142875"/>
                </a:cubicBezTo>
                <a:cubicBezTo>
                  <a:pt x="107156" y="149446"/>
                  <a:pt x="101821" y="154781"/>
                  <a:pt x="95250" y="154781"/>
                </a:cubicBezTo>
                <a:cubicBezTo>
                  <a:pt x="88679" y="154781"/>
                  <a:pt x="83344" y="149446"/>
                  <a:pt x="83344" y="142875"/>
                </a:cubicBezTo>
                <a:close/>
                <a:moveTo>
                  <a:pt x="130969" y="130969"/>
                </a:moveTo>
                <a:cubicBezTo>
                  <a:pt x="137540" y="130969"/>
                  <a:pt x="142875" y="136304"/>
                  <a:pt x="142875" y="142875"/>
                </a:cubicBezTo>
                <a:cubicBezTo>
                  <a:pt x="142875" y="149446"/>
                  <a:pt x="137540" y="154781"/>
                  <a:pt x="130969" y="154781"/>
                </a:cubicBezTo>
                <a:cubicBezTo>
                  <a:pt x="124398" y="154781"/>
                  <a:pt x="119063" y="149446"/>
                  <a:pt x="119063" y="142875"/>
                </a:cubicBezTo>
                <a:cubicBezTo>
                  <a:pt x="119063" y="136304"/>
                  <a:pt x="124398" y="130969"/>
                  <a:pt x="130969" y="130969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8" name="Text 15"/>
          <p:cNvSpPr/>
          <p:nvPr/>
        </p:nvSpPr>
        <p:spPr>
          <a:xfrm>
            <a:off x="2673072" y="6134100"/>
            <a:ext cx="819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Disk Analizi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721894" y="6019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7E8C73">
              <a:alpha val="20000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3843338" y="61531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1" name="Text 18"/>
          <p:cNvSpPr/>
          <p:nvPr/>
        </p:nvSpPr>
        <p:spPr>
          <a:xfrm>
            <a:off x="4293394" y="6134100"/>
            <a:ext cx="1000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Bash Scripting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Bash Script Detayları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Script Detayları ve Kullanım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Shape 3"/>
          <p:cNvSpPr/>
          <p:nvPr/>
        </p:nvSpPr>
        <p:spPr>
          <a:xfrm>
            <a:off x="384810" y="1508760"/>
            <a:ext cx="5589270" cy="4960620"/>
          </a:xfrm>
          <a:custGeom>
            <a:avLst/>
            <a:gdLst/>
            <a:ahLst/>
            <a:cxnLst/>
            <a:rect l="l" t="t" r="r" b="b"/>
            <a:pathLst>
              <a:path w="5589270" h="4960620">
                <a:moveTo>
                  <a:pt x="114293" y="0"/>
                </a:moveTo>
                <a:lnTo>
                  <a:pt x="5474977" y="0"/>
                </a:lnTo>
                <a:cubicBezTo>
                  <a:pt x="5538099" y="0"/>
                  <a:pt x="5589270" y="51171"/>
                  <a:pt x="5589270" y="114293"/>
                </a:cubicBezTo>
                <a:lnTo>
                  <a:pt x="5589270" y="4846327"/>
                </a:lnTo>
                <a:cubicBezTo>
                  <a:pt x="5589270" y="4909449"/>
                  <a:pt x="5538099" y="4960620"/>
                  <a:pt x="5474977" y="4960620"/>
                </a:cubicBezTo>
                <a:lnTo>
                  <a:pt x="114293" y="4960620"/>
                </a:lnTo>
                <a:cubicBezTo>
                  <a:pt x="51171" y="4960620"/>
                  <a:pt x="0" y="4909449"/>
                  <a:pt x="0" y="484632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74370" y="1779152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68848" y="131981"/>
                </a:moveTo>
                <a:cubicBezTo>
                  <a:pt x="72688" y="127471"/>
                  <a:pt x="72197" y="120729"/>
                  <a:pt x="67687" y="116890"/>
                </a:cubicBezTo>
                <a:cubicBezTo>
                  <a:pt x="63178" y="113050"/>
                  <a:pt x="56436" y="113541"/>
                  <a:pt x="52596" y="118050"/>
                </a:cubicBezTo>
                <a:lnTo>
                  <a:pt x="31165" y="143054"/>
                </a:lnTo>
                <a:cubicBezTo>
                  <a:pt x="27727" y="147072"/>
                  <a:pt x="27727" y="152966"/>
                  <a:pt x="31165" y="156984"/>
                </a:cubicBezTo>
                <a:lnTo>
                  <a:pt x="52596" y="181987"/>
                </a:lnTo>
                <a:cubicBezTo>
                  <a:pt x="56436" y="186497"/>
                  <a:pt x="63222" y="186988"/>
                  <a:pt x="67687" y="183148"/>
                </a:cubicBezTo>
                <a:cubicBezTo>
                  <a:pt x="72152" y="179308"/>
                  <a:pt x="72688" y="172522"/>
                  <a:pt x="68848" y="168057"/>
                </a:cubicBezTo>
                <a:lnTo>
                  <a:pt x="53400" y="150019"/>
                </a:lnTo>
                <a:lnTo>
                  <a:pt x="68848" y="131981"/>
                </a:lnTo>
                <a:close/>
                <a:moveTo>
                  <a:pt x="118854" y="118050"/>
                </a:moveTo>
                <a:cubicBezTo>
                  <a:pt x="115014" y="113541"/>
                  <a:pt x="108228" y="113050"/>
                  <a:pt x="103763" y="116890"/>
                </a:cubicBezTo>
                <a:cubicBezTo>
                  <a:pt x="99298" y="120729"/>
                  <a:pt x="98762" y="127516"/>
                  <a:pt x="102602" y="131981"/>
                </a:cubicBezTo>
                <a:lnTo>
                  <a:pt x="118050" y="150019"/>
                </a:lnTo>
                <a:lnTo>
                  <a:pt x="102602" y="168057"/>
                </a:lnTo>
                <a:cubicBezTo>
                  <a:pt x="98762" y="172566"/>
                  <a:pt x="99253" y="179308"/>
                  <a:pt x="103763" y="183148"/>
                </a:cubicBezTo>
                <a:cubicBezTo>
                  <a:pt x="108272" y="186988"/>
                  <a:pt x="115014" y="186497"/>
                  <a:pt x="118854" y="181987"/>
                </a:cubicBezTo>
                <a:lnTo>
                  <a:pt x="140285" y="156984"/>
                </a:lnTo>
                <a:cubicBezTo>
                  <a:pt x="143723" y="152966"/>
                  <a:pt x="143723" y="147072"/>
                  <a:pt x="140285" y="143054"/>
                </a:cubicBezTo>
                <a:lnTo>
                  <a:pt x="118854" y="11805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Text 5"/>
          <p:cNvSpPr/>
          <p:nvPr/>
        </p:nvSpPr>
        <p:spPr>
          <a:xfrm>
            <a:off x="902970" y="1741173"/>
            <a:ext cx="495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Kod Yapısı ve Bölümler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36270" y="2198252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38100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636270" y="2198252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3810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0" name="Text 8"/>
          <p:cNvSpPr/>
          <p:nvPr/>
        </p:nvSpPr>
        <p:spPr>
          <a:xfrm>
            <a:off x="807720" y="2350652"/>
            <a:ext cx="85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#!/bin/bash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94447" y="2369702"/>
            <a:ext cx="561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Shebang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07720" y="2655452"/>
            <a:ext cx="484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Scriptin bash ile çalıştırılacağını belirtir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6270" y="3008835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38100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636270" y="3008835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3810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5" name="Text 13"/>
          <p:cNvSpPr/>
          <p:nvPr/>
        </p:nvSpPr>
        <p:spPr>
          <a:xfrm>
            <a:off x="807720" y="3161235"/>
            <a:ext cx="400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968597" y="3180285"/>
            <a:ext cx="695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Temizleme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07720" y="3466035"/>
            <a:ext cx="484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Ekranı temizler ve temiz bir başlangıç sağlar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36270" y="3819409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38100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636270" y="3819409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3810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0" name="Text 18"/>
          <p:cNvSpPr/>
          <p:nvPr/>
        </p:nvSpPr>
        <p:spPr>
          <a:xfrm>
            <a:off x="807720" y="3971809"/>
            <a:ext cx="3419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ps -eo pid,ppid,%cpu,%mem,comm --sort=-%cpu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682490" y="3990859"/>
            <a:ext cx="981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Listeleme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07720" y="4276609"/>
            <a:ext cx="484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 çok CPU kullanan süreçleri sıralar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6270" y="4629983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38100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36270" y="4629983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3810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5" name="Text 23"/>
          <p:cNvSpPr/>
          <p:nvPr/>
        </p:nvSpPr>
        <p:spPr>
          <a:xfrm>
            <a:off x="807720" y="4782383"/>
            <a:ext cx="2371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df -h --output=source,pcent,target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840605" y="4801433"/>
            <a:ext cx="819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Disk Durumu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07720" y="5087183"/>
            <a:ext cx="484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Disk kullanım oranlarını görselleştirir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6270" y="5440566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38100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636270" y="5440566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3810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0" name="Text 28"/>
          <p:cNvSpPr/>
          <p:nvPr/>
        </p:nvSpPr>
        <p:spPr>
          <a:xfrm>
            <a:off x="807720" y="5592966"/>
            <a:ext cx="2143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find $HOME -type f -size +50M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699397" y="5612016"/>
            <a:ext cx="962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Büyük Dosyalar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07720" y="5897766"/>
            <a:ext cx="484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50MB üzeri dosyaları bulur ve listeler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14110" y="1508760"/>
            <a:ext cx="5589270" cy="4960620"/>
          </a:xfrm>
          <a:custGeom>
            <a:avLst/>
            <a:gdLst/>
            <a:ahLst/>
            <a:cxnLst/>
            <a:rect l="l" t="t" r="r" b="b"/>
            <a:pathLst>
              <a:path w="5589270" h="4960620">
                <a:moveTo>
                  <a:pt x="114293" y="0"/>
                </a:moveTo>
                <a:lnTo>
                  <a:pt x="5474977" y="0"/>
                </a:lnTo>
                <a:cubicBezTo>
                  <a:pt x="5538099" y="0"/>
                  <a:pt x="5589270" y="51171"/>
                  <a:pt x="5589270" y="114293"/>
                </a:cubicBezTo>
                <a:lnTo>
                  <a:pt x="5589270" y="4846327"/>
                </a:lnTo>
                <a:cubicBezTo>
                  <a:pt x="5589270" y="4909449"/>
                  <a:pt x="5538099" y="4960620"/>
                  <a:pt x="5474977" y="4960620"/>
                </a:cubicBezTo>
                <a:lnTo>
                  <a:pt x="114293" y="4960620"/>
                </a:lnTo>
                <a:cubicBezTo>
                  <a:pt x="51171" y="4960620"/>
                  <a:pt x="0" y="4909449"/>
                  <a:pt x="0" y="484632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475095" y="177915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4197" y="52953"/>
                </a:moveTo>
                <a:cubicBezTo>
                  <a:pt x="-1384" y="47372"/>
                  <a:pt x="-1384" y="38308"/>
                  <a:pt x="4197" y="32727"/>
                </a:cubicBezTo>
                <a:cubicBezTo>
                  <a:pt x="9778" y="27146"/>
                  <a:pt x="18842" y="27146"/>
                  <a:pt x="24423" y="32727"/>
                </a:cubicBezTo>
                <a:lnTo>
                  <a:pt x="95860" y="104165"/>
                </a:lnTo>
                <a:cubicBezTo>
                  <a:pt x="101441" y="109746"/>
                  <a:pt x="101441" y="118809"/>
                  <a:pt x="95860" y="124391"/>
                </a:cubicBezTo>
                <a:lnTo>
                  <a:pt x="24423" y="195828"/>
                </a:lnTo>
                <a:cubicBezTo>
                  <a:pt x="18842" y="201409"/>
                  <a:pt x="9778" y="201409"/>
                  <a:pt x="4197" y="195828"/>
                </a:cubicBezTo>
                <a:cubicBezTo>
                  <a:pt x="-1384" y="190247"/>
                  <a:pt x="-1384" y="181183"/>
                  <a:pt x="4197" y="175602"/>
                </a:cubicBezTo>
                <a:lnTo>
                  <a:pt x="65499" y="114300"/>
                </a:lnTo>
                <a:lnTo>
                  <a:pt x="4197" y="52953"/>
                </a:lnTo>
                <a:close/>
                <a:moveTo>
                  <a:pt x="100013" y="171450"/>
                </a:move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100013" y="200025"/>
                </a:lnTo>
                <a:cubicBezTo>
                  <a:pt x="92110" y="200025"/>
                  <a:pt x="85725" y="193640"/>
                  <a:pt x="85725" y="185738"/>
                </a:cubicBezTo>
                <a:cubicBezTo>
                  <a:pt x="85725" y="177835"/>
                  <a:pt x="92110" y="171450"/>
                  <a:pt x="100013" y="17145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5" name="Text 33"/>
          <p:cNvSpPr/>
          <p:nvPr/>
        </p:nvSpPr>
        <p:spPr>
          <a:xfrm>
            <a:off x="6732270" y="1741173"/>
            <a:ext cx="495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Kullanıcı Menüsü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50330" y="2202062"/>
            <a:ext cx="5122545" cy="1950720"/>
          </a:xfrm>
          <a:custGeom>
            <a:avLst/>
            <a:gdLst/>
            <a:ahLst/>
            <a:cxnLst/>
            <a:rect l="l" t="t" r="r" b="b"/>
            <a:pathLst>
              <a:path w="5122545" h="1950720">
                <a:moveTo>
                  <a:pt x="76195" y="0"/>
                </a:moveTo>
                <a:lnTo>
                  <a:pt x="5046350" y="0"/>
                </a:lnTo>
                <a:cubicBezTo>
                  <a:pt x="5088431" y="0"/>
                  <a:pt x="5122545" y="34114"/>
                  <a:pt x="5122545" y="76195"/>
                </a:cubicBezTo>
                <a:lnTo>
                  <a:pt x="5122545" y="1874525"/>
                </a:lnTo>
                <a:cubicBezTo>
                  <a:pt x="5122545" y="1916606"/>
                  <a:pt x="5088431" y="1950720"/>
                  <a:pt x="5046350" y="1950720"/>
                </a:cubicBezTo>
                <a:lnTo>
                  <a:pt x="76195" y="1950720"/>
                </a:lnTo>
                <a:cubicBezTo>
                  <a:pt x="34114" y="1950720"/>
                  <a:pt x="0" y="1916606"/>
                  <a:pt x="0" y="187452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6644640" y="2396375"/>
            <a:ext cx="4810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İşlem Seçin: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44640" y="2739270"/>
            <a:ext cx="4810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[k]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Süreç Öldür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644640" y="3044070"/>
            <a:ext cx="4810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[t]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Tara/Yenile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44640" y="3348870"/>
            <a:ext cx="4810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[q]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Çıkış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644640" y="3729870"/>
            <a:ext cx="4810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_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50330" y="4312807"/>
            <a:ext cx="5122545" cy="693420"/>
          </a:xfrm>
          <a:custGeom>
            <a:avLst/>
            <a:gdLst/>
            <a:ahLst/>
            <a:cxnLst/>
            <a:rect l="l" t="t" r="r" b="b"/>
            <a:pathLst>
              <a:path w="5122545" h="693420">
                <a:moveTo>
                  <a:pt x="76200" y="0"/>
                </a:moveTo>
                <a:lnTo>
                  <a:pt x="5046345" y="0"/>
                </a:lnTo>
                <a:cubicBezTo>
                  <a:pt x="5088429" y="0"/>
                  <a:pt x="5122545" y="34116"/>
                  <a:pt x="5122545" y="76200"/>
                </a:cubicBezTo>
                <a:lnTo>
                  <a:pt x="5122545" y="617220"/>
                </a:lnTo>
                <a:cubicBezTo>
                  <a:pt x="5122545" y="659304"/>
                  <a:pt x="5088429" y="693420"/>
                  <a:pt x="5046345" y="693420"/>
                </a:cubicBezTo>
                <a:lnTo>
                  <a:pt x="76200" y="693420"/>
                </a:lnTo>
                <a:cubicBezTo>
                  <a:pt x="34144" y="693420"/>
                  <a:pt x="0" y="659276"/>
                  <a:pt x="0" y="6172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6568440" y="4430916"/>
            <a:ext cx="496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 - Süreç Sonlandırma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568440" y="4697616"/>
            <a:ext cx="495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PID numarası istenir ve kill -9 ile sonlandırılır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50330" y="5090044"/>
            <a:ext cx="5122545" cy="693420"/>
          </a:xfrm>
          <a:custGeom>
            <a:avLst/>
            <a:gdLst/>
            <a:ahLst/>
            <a:cxnLst/>
            <a:rect l="l" t="t" r="r" b="b"/>
            <a:pathLst>
              <a:path w="5122545" h="693420">
                <a:moveTo>
                  <a:pt x="76200" y="0"/>
                </a:moveTo>
                <a:lnTo>
                  <a:pt x="5046345" y="0"/>
                </a:lnTo>
                <a:cubicBezTo>
                  <a:pt x="5088429" y="0"/>
                  <a:pt x="5122545" y="34116"/>
                  <a:pt x="5122545" y="76200"/>
                </a:cubicBezTo>
                <a:lnTo>
                  <a:pt x="5122545" y="617220"/>
                </a:lnTo>
                <a:cubicBezTo>
                  <a:pt x="5122545" y="659304"/>
                  <a:pt x="5088429" y="693420"/>
                  <a:pt x="5046345" y="693420"/>
                </a:cubicBezTo>
                <a:lnTo>
                  <a:pt x="76200" y="693420"/>
                </a:lnTo>
                <a:cubicBezTo>
                  <a:pt x="34144" y="693420"/>
                  <a:pt x="0" y="659276"/>
                  <a:pt x="0" y="6172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6568440" y="5208152"/>
            <a:ext cx="496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 - Çıkış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568440" y="5474852"/>
            <a:ext cx="495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Scriptten güvenli çıkış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8329" y="318329"/>
            <a:ext cx="11611050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b="1" spc="88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Teknoloji Stack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8329" y="541159"/>
            <a:ext cx="11746339" cy="3819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8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Kullanılan Teknolojiler ve Araçlar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8329" y="1018653"/>
            <a:ext cx="1018653" cy="47749"/>
          </a:xfrm>
          <a:custGeom>
            <a:avLst/>
            <a:gdLst/>
            <a:ahLst/>
            <a:cxnLst/>
            <a:rect l="l" t="t" r="r" b="b"/>
            <a:pathLst>
              <a:path w="1018653" h="47749">
                <a:moveTo>
                  <a:pt x="0" y="0"/>
                </a:moveTo>
                <a:lnTo>
                  <a:pt x="1018653" y="0"/>
                </a:lnTo>
                <a:lnTo>
                  <a:pt x="1018653" y="47749"/>
                </a:lnTo>
                <a:lnTo>
                  <a:pt x="0" y="47749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Shape 3"/>
          <p:cNvSpPr/>
          <p:nvPr/>
        </p:nvSpPr>
        <p:spPr>
          <a:xfrm>
            <a:off x="334245" y="1257399"/>
            <a:ext cx="6804282" cy="2212386"/>
          </a:xfrm>
          <a:custGeom>
            <a:avLst/>
            <a:gdLst/>
            <a:ahLst/>
            <a:cxnLst/>
            <a:rect l="l" t="t" r="r" b="b"/>
            <a:pathLst>
              <a:path w="6804282" h="2212386">
                <a:moveTo>
                  <a:pt x="31833" y="0"/>
                </a:moveTo>
                <a:lnTo>
                  <a:pt x="6708773" y="0"/>
                </a:lnTo>
                <a:cubicBezTo>
                  <a:pt x="6761521" y="0"/>
                  <a:pt x="6804282" y="42761"/>
                  <a:pt x="6804282" y="95509"/>
                </a:cubicBezTo>
                <a:lnTo>
                  <a:pt x="6804282" y="2116878"/>
                </a:lnTo>
                <a:cubicBezTo>
                  <a:pt x="6804282" y="2169626"/>
                  <a:pt x="6761521" y="2212386"/>
                  <a:pt x="6708773" y="2212386"/>
                </a:cubicBezTo>
                <a:lnTo>
                  <a:pt x="31833" y="2212386"/>
                </a:lnTo>
                <a:cubicBezTo>
                  <a:pt x="14252" y="2212386"/>
                  <a:pt x="0" y="2198134"/>
                  <a:pt x="0" y="2180554"/>
                </a:cubicBezTo>
                <a:lnTo>
                  <a:pt x="0" y="31833"/>
                </a:lnTo>
                <a:cubicBezTo>
                  <a:pt x="0" y="14264"/>
                  <a:pt x="14264" y="0"/>
                  <a:pt x="31833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34245" y="1257399"/>
            <a:ext cx="31833" cy="2212386"/>
          </a:xfrm>
          <a:custGeom>
            <a:avLst/>
            <a:gdLst/>
            <a:ahLst/>
            <a:cxnLst/>
            <a:rect l="l" t="t" r="r" b="b"/>
            <a:pathLst>
              <a:path w="31833" h="2212386">
                <a:moveTo>
                  <a:pt x="31833" y="0"/>
                </a:moveTo>
                <a:lnTo>
                  <a:pt x="31833" y="0"/>
                </a:lnTo>
                <a:lnTo>
                  <a:pt x="31833" y="2212386"/>
                </a:lnTo>
                <a:lnTo>
                  <a:pt x="31833" y="2212386"/>
                </a:lnTo>
                <a:cubicBezTo>
                  <a:pt x="14252" y="2212386"/>
                  <a:pt x="0" y="2198134"/>
                  <a:pt x="0" y="2180554"/>
                </a:cubicBezTo>
                <a:lnTo>
                  <a:pt x="0" y="31833"/>
                </a:lnTo>
                <a:cubicBezTo>
                  <a:pt x="0" y="14252"/>
                  <a:pt x="14252" y="0"/>
                  <a:pt x="31833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Shape 5"/>
          <p:cNvSpPr/>
          <p:nvPr/>
        </p:nvSpPr>
        <p:spPr>
          <a:xfrm>
            <a:off x="565034" y="1480129"/>
            <a:ext cx="190997" cy="190997"/>
          </a:xfrm>
          <a:custGeom>
            <a:avLst/>
            <a:gdLst/>
            <a:ahLst/>
            <a:cxnLst/>
            <a:rect l="l" t="t" r="r" b="b"/>
            <a:pathLst>
              <a:path w="190997" h="190997">
                <a:moveTo>
                  <a:pt x="3507" y="44243"/>
                </a:moveTo>
                <a:cubicBezTo>
                  <a:pt x="-1156" y="39580"/>
                  <a:pt x="-1156" y="32007"/>
                  <a:pt x="3507" y="27344"/>
                </a:cubicBezTo>
                <a:cubicBezTo>
                  <a:pt x="8170" y="22681"/>
                  <a:pt x="15742" y="22681"/>
                  <a:pt x="20405" y="27344"/>
                </a:cubicBezTo>
                <a:lnTo>
                  <a:pt x="80092" y="87031"/>
                </a:lnTo>
                <a:cubicBezTo>
                  <a:pt x="84755" y="91694"/>
                  <a:pt x="84755" y="99266"/>
                  <a:pt x="80092" y="103929"/>
                </a:cubicBezTo>
                <a:lnTo>
                  <a:pt x="20405" y="163616"/>
                </a:lnTo>
                <a:cubicBezTo>
                  <a:pt x="15742" y="168279"/>
                  <a:pt x="8170" y="168279"/>
                  <a:pt x="3507" y="163616"/>
                </a:cubicBezTo>
                <a:cubicBezTo>
                  <a:pt x="-1156" y="158953"/>
                  <a:pt x="-1156" y="151380"/>
                  <a:pt x="3507" y="146717"/>
                </a:cubicBezTo>
                <a:lnTo>
                  <a:pt x="54725" y="95499"/>
                </a:lnTo>
                <a:lnTo>
                  <a:pt x="3507" y="44243"/>
                </a:lnTo>
                <a:close/>
                <a:moveTo>
                  <a:pt x="83561" y="143248"/>
                </a:moveTo>
                <a:lnTo>
                  <a:pt x="179060" y="143248"/>
                </a:lnTo>
                <a:cubicBezTo>
                  <a:pt x="185663" y="143248"/>
                  <a:pt x="190997" y="148583"/>
                  <a:pt x="190997" y="155185"/>
                </a:cubicBezTo>
                <a:cubicBezTo>
                  <a:pt x="190997" y="161788"/>
                  <a:pt x="185663" y="167123"/>
                  <a:pt x="179060" y="167123"/>
                </a:cubicBezTo>
                <a:lnTo>
                  <a:pt x="83561" y="167123"/>
                </a:lnTo>
                <a:cubicBezTo>
                  <a:pt x="76959" y="167123"/>
                  <a:pt x="71624" y="161788"/>
                  <a:pt x="71624" y="155185"/>
                </a:cubicBezTo>
                <a:cubicBezTo>
                  <a:pt x="71624" y="148583"/>
                  <a:pt x="76959" y="143248"/>
                  <a:pt x="83561" y="143248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8" name="Text 6"/>
          <p:cNvSpPr/>
          <p:nvPr/>
        </p:nvSpPr>
        <p:spPr>
          <a:xfrm>
            <a:off x="779906" y="1448397"/>
            <a:ext cx="6263123" cy="254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4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Temel Teknolojiler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44343" y="1833474"/>
            <a:ext cx="3133949" cy="1438847"/>
          </a:xfrm>
          <a:custGeom>
            <a:avLst/>
            <a:gdLst/>
            <a:ahLst/>
            <a:cxnLst/>
            <a:rect l="l" t="t" r="r" b="b"/>
            <a:pathLst>
              <a:path w="3133949" h="1438847">
                <a:moveTo>
                  <a:pt x="63669" y="0"/>
                </a:moveTo>
                <a:lnTo>
                  <a:pt x="3070280" y="0"/>
                </a:lnTo>
                <a:cubicBezTo>
                  <a:pt x="3105443" y="0"/>
                  <a:pt x="3133949" y="28506"/>
                  <a:pt x="3133949" y="63669"/>
                </a:cubicBezTo>
                <a:lnTo>
                  <a:pt x="3133949" y="1375178"/>
                </a:lnTo>
                <a:cubicBezTo>
                  <a:pt x="3133949" y="1410341"/>
                  <a:pt x="3105443" y="1438847"/>
                  <a:pt x="3070280" y="1438847"/>
                </a:cubicBezTo>
                <a:lnTo>
                  <a:pt x="63669" y="1438847"/>
                </a:lnTo>
                <a:cubicBezTo>
                  <a:pt x="28506" y="1438847"/>
                  <a:pt x="0" y="1410341"/>
                  <a:pt x="0" y="1375178"/>
                </a:cubicBezTo>
                <a:lnTo>
                  <a:pt x="0" y="63669"/>
                </a:lnTo>
                <a:cubicBezTo>
                  <a:pt x="0" y="28529"/>
                  <a:pt x="28529" y="0"/>
                  <a:pt x="63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18628" y="2011737"/>
            <a:ext cx="214872" cy="190997"/>
          </a:xfrm>
          <a:custGeom>
            <a:avLst/>
            <a:gdLst/>
            <a:ahLst/>
            <a:cxnLst/>
            <a:rect l="l" t="t" r="r" b="b"/>
            <a:pathLst>
              <a:path w="214872" h="190997">
                <a:moveTo>
                  <a:pt x="134593" y="448"/>
                </a:moveTo>
                <a:cubicBezTo>
                  <a:pt x="128252" y="-1380"/>
                  <a:pt x="121649" y="2313"/>
                  <a:pt x="119821" y="8655"/>
                </a:cubicBezTo>
                <a:lnTo>
                  <a:pt x="72072" y="175777"/>
                </a:lnTo>
                <a:cubicBezTo>
                  <a:pt x="70244" y="182119"/>
                  <a:pt x="73937" y="188722"/>
                  <a:pt x="80279" y="190550"/>
                </a:cubicBezTo>
                <a:cubicBezTo>
                  <a:pt x="86620" y="192378"/>
                  <a:pt x="93223" y="188685"/>
                  <a:pt x="95051" y="182343"/>
                </a:cubicBezTo>
                <a:lnTo>
                  <a:pt x="142800" y="15220"/>
                </a:lnTo>
                <a:cubicBezTo>
                  <a:pt x="144628" y="8878"/>
                  <a:pt x="140935" y="2276"/>
                  <a:pt x="134593" y="448"/>
                </a:cubicBezTo>
                <a:close/>
                <a:moveTo>
                  <a:pt x="158692" y="51219"/>
                </a:moveTo>
                <a:cubicBezTo>
                  <a:pt x="154029" y="55882"/>
                  <a:pt x="154029" y="63454"/>
                  <a:pt x="158692" y="68117"/>
                </a:cubicBezTo>
                <a:lnTo>
                  <a:pt x="186073" y="95499"/>
                </a:lnTo>
                <a:lnTo>
                  <a:pt x="158692" y="122880"/>
                </a:lnTo>
                <a:cubicBezTo>
                  <a:pt x="154029" y="127543"/>
                  <a:pt x="154029" y="135116"/>
                  <a:pt x="158692" y="139779"/>
                </a:cubicBezTo>
                <a:cubicBezTo>
                  <a:pt x="163355" y="144442"/>
                  <a:pt x="170928" y="144442"/>
                  <a:pt x="175591" y="139779"/>
                </a:cubicBezTo>
                <a:lnTo>
                  <a:pt x="211403" y="103967"/>
                </a:lnTo>
                <a:cubicBezTo>
                  <a:pt x="216066" y="99304"/>
                  <a:pt x="216066" y="91731"/>
                  <a:pt x="211403" y="87068"/>
                </a:cubicBezTo>
                <a:lnTo>
                  <a:pt x="175591" y="51256"/>
                </a:lnTo>
                <a:cubicBezTo>
                  <a:pt x="170928" y="46593"/>
                  <a:pt x="163355" y="46593"/>
                  <a:pt x="158692" y="51256"/>
                </a:cubicBezTo>
                <a:close/>
                <a:moveTo>
                  <a:pt x="56217" y="51219"/>
                </a:moveTo>
                <a:cubicBezTo>
                  <a:pt x="51554" y="46556"/>
                  <a:pt x="43982" y="46556"/>
                  <a:pt x="39319" y="51219"/>
                </a:cubicBezTo>
                <a:lnTo>
                  <a:pt x="3507" y="87031"/>
                </a:lnTo>
                <a:cubicBezTo>
                  <a:pt x="-1156" y="91694"/>
                  <a:pt x="-1156" y="99266"/>
                  <a:pt x="3507" y="103929"/>
                </a:cubicBezTo>
                <a:lnTo>
                  <a:pt x="39319" y="139741"/>
                </a:lnTo>
                <a:cubicBezTo>
                  <a:pt x="43982" y="144404"/>
                  <a:pt x="51554" y="144404"/>
                  <a:pt x="56217" y="139741"/>
                </a:cubicBezTo>
                <a:cubicBezTo>
                  <a:pt x="60880" y="135078"/>
                  <a:pt x="60880" y="127506"/>
                  <a:pt x="56217" y="122843"/>
                </a:cubicBezTo>
                <a:lnTo>
                  <a:pt x="28836" y="95499"/>
                </a:lnTo>
                <a:lnTo>
                  <a:pt x="56180" y="68117"/>
                </a:lnTo>
                <a:cubicBezTo>
                  <a:pt x="60843" y="63454"/>
                  <a:pt x="60843" y="55882"/>
                  <a:pt x="56180" y="51219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1" name="Text 9"/>
          <p:cNvSpPr/>
          <p:nvPr/>
        </p:nvSpPr>
        <p:spPr>
          <a:xfrm>
            <a:off x="1040936" y="1995820"/>
            <a:ext cx="827655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Bash Shell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06690" y="2314149"/>
            <a:ext cx="2864961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GNU Bash (Bourne Again Shell)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6690" y="2536979"/>
            <a:ext cx="2872919" cy="5729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sistemlerinde en yaygın kullanılan komut satırı yorumlayıcısıdır. Script dili olarak güçlü ve esnek yapısıyla sistem yönetimi için idealdir.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11393" y="1833474"/>
            <a:ext cx="3133949" cy="1438847"/>
          </a:xfrm>
          <a:custGeom>
            <a:avLst/>
            <a:gdLst/>
            <a:ahLst/>
            <a:cxnLst/>
            <a:rect l="l" t="t" r="r" b="b"/>
            <a:pathLst>
              <a:path w="3133949" h="1438847">
                <a:moveTo>
                  <a:pt x="63669" y="0"/>
                </a:moveTo>
                <a:lnTo>
                  <a:pt x="3070280" y="0"/>
                </a:lnTo>
                <a:cubicBezTo>
                  <a:pt x="3105443" y="0"/>
                  <a:pt x="3133949" y="28506"/>
                  <a:pt x="3133949" y="63669"/>
                </a:cubicBezTo>
                <a:lnTo>
                  <a:pt x="3133949" y="1375178"/>
                </a:lnTo>
                <a:cubicBezTo>
                  <a:pt x="3133949" y="1410341"/>
                  <a:pt x="3105443" y="1438847"/>
                  <a:pt x="3070280" y="1438847"/>
                </a:cubicBezTo>
                <a:lnTo>
                  <a:pt x="63669" y="1438847"/>
                </a:lnTo>
                <a:cubicBezTo>
                  <a:pt x="28506" y="1438847"/>
                  <a:pt x="0" y="1410341"/>
                  <a:pt x="0" y="1375178"/>
                </a:cubicBezTo>
                <a:lnTo>
                  <a:pt x="0" y="63669"/>
                </a:lnTo>
                <a:cubicBezTo>
                  <a:pt x="0" y="28529"/>
                  <a:pt x="28529" y="0"/>
                  <a:pt x="63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3985678" y="2011737"/>
            <a:ext cx="214872" cy="190997"/>
          </a:xfrm>
          <a:custGeom>
            <a:avLst/>
            <a:gdLst/>
            <a:ahLst/>
            <a:cxnLst/>
            <a:rect l="l" t="t" r="r" b="b"/>
            <a:pathLst>
              <a:path w="214872" h="190997">
                <a:moveTo>
                  <a:pt x="83599" y="36222"/>
                </a:moveTo>
                <a:lnTo>
                  <a:pt x="83599" y="54725"/>
                </a:lnTo>
                <a:lnTo>
                  <a:pt x="83785" y="54912"/>
                </a:lnTo>
                <a:cubicBezTo>
                  <a:pt x="86210" y="24173"/>
                  <a:pt x="111913" y="0"/>
                  <a:pt x="143285" y="0"/>
                </a:cubicBezTo>
                <a:cubicBezTo>
                  <a:pt x="150783" y="0"/>
                  <a:pt x="157983" y="1380"/>
                  <a:pt x="164586" y="3917"/>
                </a:cubicBezTo>
                <a:cubicBezTo>
                  <a:pt x="168316" y="5334"/>
                  <a:pt x="168988" y="10072"/>
                  <a:pt x="166190" y="12907"/>
                </a:cubicBezTo>
                <a:lnTo>
                  <a:pt x="133101" y="45996"/>
                </a:lnTo>
                <a:cubicBezTo>
                  <a:pt x="131982" y="47115"/>
                  <a:pt x="131348" y="48645"/>
                  <a:pt x="131348" y="50211"/>
                </a:cubicBezTo>
                <a:lnTo>
                  <a:pt x="131348" y="65655"/>
                </a:lnTo>
                <a:cubicBezTo>
                  <a:pt x="131348" y="68938"/>
                  <a:pt x="134034" y="71624"/>
                  <a:pt x="137317" y="71624"/>
                </a:cubicBezTo>
                <a:lnTo>
                  <a:pt x="152761" y="71624"/>
                </a:lnTo>
                <a:cubicBezTo>
                  <a:pt x="154327" y="71624"/>
                  <a:pt x="155857" y="70990"/>
                  <a:pt x="156976" y="69871"/>
                </a:cubicBezTo>
                <a:lnTo>
                  <a:pt x="190065" y="36782"/>
                </a:lnTo>
                <a:cubicBezTo>
                  <a:pt x="192900" y="33947"/>
                  <a:pt x="197638" y="34656"/>
                  <a:pt x="199055" y="38386"/>
                </a:cubicBezTo>
                <a:cubicBezTo>
                  <a:pt x="201592" y="44989"/>
                  <a:pt x="202972" y="52189"/>
                  <a:pt x="202972" y="59687"/>
                </a:cubicBezTo>
                <a:cubicBezTo>
                  <a:pt x="202972" y="82293"/>
                  <a:pt x="190401" y="101990"/>
                  <a:pt x="171823" y="112099"/>
                </a:cubicBezTo>
                <a:lnTo>
                  <a:pt x="202226" y="142502"/>
                </a:lnTo>
                <a:cubicBezTo>
                  <a:pt x="209202" y="149478"/>
                  <a:pt x="209202" y="160818"/>
                  <a:pt x="202226" y="167831"/>
                </a:cubicBezTo>
                <a:lnTo>
                  <a:pt x="179806" y="190251"/>
                </a:lnTo>
                <a:cubicBezTo>
                  <a:pt x="172830" y="197227"/>
                  <a:pt x="161490" y="197227"/>
                  <a:pt x="154477" y="190251"/>
                </a:cubicBezTo>
                <a:lnTo>
                  <a:pt x="107473" y="143248"/>
                </a:lnTo>
                <a:cubicBezTo>
                  <a:pt x="97252" y="133027"/>
                  <a:pt x="94939" y="117919"/>
                  <a:pt x="100572" y="105459"/>
                </a:cubicBezTo>
                <a:lnTo>
                  <a:pt x="66737" y="71624"/>
                </a:lnTo>
                <a:lnTo>
                  <a:pt x="48234" y="71624"/>
                </a:lnTo>
                <a:cubicBezTo>
                  <a:pt x="44243" y="71624"/>
                  <a:pt x="40512" y="69647"/>
                  <a:pt x="38311" y="66327"/>
                </a:cubicBezTo>
                <a:lnTo>
                  <a:pt x="8729" y="21972"/>
                </a:lnTo>
                <a:cubicBezTo>
                  <a:pt x="7162" y="19622"/>
                  <a:pt x="7461" y="16451"/>
                  <a:pt x="9475" y="14437"/>
                </a:cubicBezTo>
                <a:lnTo>
                  <a:pt x="26411" y="-2499"/>
                </a:lnTo>
                <a:cubicBezTo>
                  <a:pt x="28426" y="-4514"/>
                  <a:pt x="31559" y="-4812"/>
                  <a:pt x="33947" y="-3245"/>
                </a:cubicBezTo>
                <a:lnTo>
                  <a:pt x="78301" y="26299"/>
                </a:lnTo>
                <a:cubicBezTo>
                  <a:pt x="81622" y="28500"/>
                  <a:pt x="83599" y="32231"/>
                  <a:pt x="83599" y="36222"/>
                </a:cubicBezTo>
                <a:close/>
                <a:moveTo>
                  <a:pt x="80428" y="110644"/>
                </a:moveTo>
                <a:cubicBezTo>
                  <a:pt x="78078" y="124447"/>
                  <a:pt x="81323" y="139033"/>
                  <a:pt x="90276" y="150709"/>
                </a:cubicBezTo>
                <a:lnTo>
                  <a:pt x="54837" y="186111"/>
                </a:lnTo>
                <a:cubicBezTo>
                  <a:pt x="44355" y="196593"/>
                  <a:pt x="27344" y="196593"/>
                  <a:pt x="16861" y="186111"/>
                </a:cubicBezTo>
                <a:cubicBezTo>
                  <a:pt x="6379" y="175628"/>
                  <a:pt x="6379" y="158617"/>
                  <a:pt x="16861" y="148135"/>
                </a:cubicBezTo>
                <a:lnTo>
                  <a:pt x="67371" y="97625"/>
                </a:lnTo>
                <a:lnTo>
                  <a:pt x="80428" y="110681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6" name="Text 14"/>
          <p:cNvSpPr/>
          <p:nvPr/>
        </p:nvSpPr>
        <p:spPr>
          <a:xfrm>
            <a:off x="4307986" y="1995820"/>
            <a:ext cx="1209650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Linux Komutları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973741" y="2314149"/>
            <a:ext cx="2864961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GNU Coreutils ve procps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973741" y="2536979"/>
            <a:ext cx="2872919" cy="5729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top, ps, df, du, find gibi temel sistem izleme ve dosya yönetimi komutları. Tüm Linux dağıtımlarında standart olarak bulunur.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21512" y="3597013"/>
            <a:ext cx="6810649" cy="4065061"/>
          </a:xfrm>
          <a:custGeom>
            <a:avLst/>
            <a:gdLst/>
            <a:ahLst/>
            <a:cxnLst/>
            <a:rect l="l" t="t" r="r" b="b"/>
            <a:pathLst>
              <a:path w="6810649" h="4065061">
                <a:moveTo>
                  <a:pt x="95488" y="0"/>
                </a:moveTo>
                <a:lnTo>
                  <a:pt x="6715160" y="0"/>
                </a:lnTo>
                <a:cubicBezTo>
                  <a:pt x="6767897" y="0"/>
                  <a:pt x="6810649" y="42752"/>
                  <a:pt x="6810649" y="95488"/>
                </a:cubicBezTo>
                <a:lnTo>
                  <a:pt x="6810649" y="3969573"/>
                </a:lnTo>
                <a:cubicBezTo>
                  <a:pt x="6810649" y="4022310"/>
                  <a:pt x="6767897" y="4065061"/>
                  <a:pt x="6715160" y="4065061"/>
                </a:cubicBezTo>
                <a:lnTo>
                  <a:pt x="95488" y="4065061"/>
                </a:lnTo>
                <a:cubicBezTo>
                  <a:pt x="42752" y="4065061"/>
                  <a:pt x="0" y="4022310"/>
                  <a:pt x="0" y="3969573"/>
                </a:cubicBezTo>
                <a:lnTo>
                  <a:pt x="0" y="95488"/>
                </a:lnTo>
                <a:cubicBezTo>
                  <a:pt x="0" y="42752"/>
                  <a:pt x="42752" y="0"/>
                  <a:pt x="95488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5693" y="3823033"/>
            <a:ext cx="198956" cy="159164"/>
          </a:xfrm>
          <a:custGeom>
            <a:avLst/>
            <a:gdLst/>
            <a:ahLst/>
            <a:cxnLst/>
            <a:rect l="l" t="t" r="r" b="b"/>
            <a:pathLst>
              <a:path w="198956" h="159164">
                <a:moveTo>
                  <a:pt x="129290" y="65438"/>
                </a:moveTo>
                <a:cubicBezTo>
                  <a:pt x="133083" y="64412"/>
                  <a:pt x="137062" y="66215"/>
                  <a:pt x="138772" y="69728"/>
                </a:cubicBezTo>
                <a:lnTo>
                  <a:pt x="144554" y="81416"/>
                </a:lnTo>
                <a:cubicBezTo>
                  <a:pt x="147756" y="81852"/>
                  <a:pt x="150895" y="82722"/>
                  <a:pt x="153849" y="83934"/>
                </a:cubicBezTo>
                <a:lnTo>
                  <a:pt x="164729" y="76691"/>
                </a:lnTo>
                <a:cubicBezTo>
                  <a:pt x="167993" y="74515"/>
                  <a:pt x="172314" y="74950"/>
                  <a:pt x="175081" y="77717"/>
                </a:cubicBezTo>
                <a:lnTo>
                  <a:pt x="181050" y="83686"/>
                </a:lnTo>
                <a:cubicBezTo>
                  <a:pt x="183816" y="86452"/>
                  <a:pt x="184252" y="90805"/>
                  <a:pt x="182075" y="94038"/>
                </a:cubicBezTo>
                <a:lnTo>
                  <a:pt x="174832" y="104887"/>
                </a:lnTo>
                <a:cubicBezTo>
                  <a:pt x="175423" y="106348"/>
                  <a:pt x="175951" y="107871"/>
                  <a:pt x="176387" y="109457"/>
                </a:cubicBezTo>
                <a:cubicBezTo>
                  <a:pt x="176822" y="111042"/>
                  <a:pt x="177102" y="112596"/>
                  <a:pt x="177319" y="114182"/>
                </a:cubicBezTo>
                <a:lnTo>
                  <a:pt x="189039" y="119964"/>
                </a:lnTo>
                <a:cubicBezTo>
                  <a:pt x="192552" y="121705"/>
                  <a:pt x="194355" y="125684"/>
                  <a:pt x="193329" y="129445"/>
                </a:cubicBezTo>
                <a:lnTo>
                  <a:pt x="191153" y="137590"/>
                </a:lnTo>
                <a:cubicBezTo>
                  <a:pt x="190127" y="141352"/>
                  <a:pt x="186614" y="143901"/>
                  <a:pt x="182697" y="143652"/>
                </a:cubicBezTo>
                <a:lnTo>
                  <a:pt x="169641" y="142813"/>
                </a:lnTo>
                <a:cubicBezTo>
                  <a:pt x="167682" y="145331"/>
                  <a:pt x="165413" y="147662"/>
                  <a:pt x="162833" y="149652"/>
                </a:cubicBezTo>
                <a:lnTo>
                  <a:pt x="163672" y="162677"/>
                </a:lnTo>
                <a:cubicBezTo>
                  <a:pt x="163921" y="166594"/>
                  <a:pt x="161372" y="170138"/>
                  <a:pt x="157610" y="171133"/>
                </a:cubicBezTo>
                <a:lnTo>
                  <a:pt x="149465" y="173309"/>
                </a:lnTo>
                <a:cubicBezTo>
                  <a:pt x="145673" y="174335"/>
                  <a:pt x="141725" y="172532"/>
                  <a:pt x="139984" y="169019"/>
                </a:cubicBezTo>
                <a:lnTo>
                  <a:pt x="134202" y="157330"/>
                </a:lnTo>
                <a:cubicBezTo>
                  <a:pt x="131000" y="156895"/>
                  <a:pt x="127860" y="156025"/>
                  <a:pt x="124907" y="154812"/>
                </a:cubicBezTo>
                <a:lnTo>
                  <a:pt x="114026" y="162056"/>
                </a:lnTo>
                <a:cubicBezTo>
                  <a:pt x="110762" y="164232"/>
                  <a:pt x="106441" y="163796"/>
                  <a:pt x="103675" y="161030"/>
                </a:cubicBezTo>
                <a:lnTo>
                  <a:pt x="97706" y="155061"/>
                </a:lnTo>
                <a:cubicBezTo>
                  <a:pt x="94939" y="152294"/>
                  <a:pt x="94504" y="147973"/>
                  <a:pt x="96680" y="144709"/>
                </a:cubicBezTo>
                <a:lnTo>
                  <a:pt x="103923" y="133829"/>
                </a:lnTo>
                <a:cubicBezTo>
                  <a:pt x="103333" y="132368"/>
                  <a:pt x="102804" y="130844"/>
                  <a:pt x="102369" y="129259"/>
                </a:cubicBezTo>
                <a:cubicBezTo>
                  <a:pt x="101934" y="127674"/>
                  <a:pt x="101654" y="126088"/>
                  <a:pt x="101436" y="124534"/>
                </a:cubicBezTo>
                <a:lnTo>
                  <a:pt x="89717" y="118752"/>
                </a:lnTo>
                <a:cubicBezTo>
                  <a:pt x="86204" y="117011"/>
                  <a:pt x="84432" y="113032"/>
                  <a:pt x="85427" y="109270"/>
                </a:cubicBezTo>
                <a:lnTo>
                  <a:pt x="87603" y="101125"/>
                </a:lnTo>
                <a:cubicBezTo>
                  <a:pt x="88629" y="97364"/>
                  <a:pt x="92141" y="94815"/>
                  <a:pt x="96058" y="95063"/>
                </a:cubicBezTo>
                <a:lnTo>
                  <a:pt x="109084" y="95903"/>
                </a:lnTo>
                <a:cubicBezTo>
                  <a:pt x="111042" y="93385"/>
                  <a:pt x="113311" y="91053"/>
                  <a:pt x="115892" y="89064"/>
                </a:cubicBezTo>
                <a:lnTo>
                  <a:pt x="115052" y="76069"/>
                </a:lnTo>
                <a:cubicBezTo>
                  <a:pt x="114804" y="72152"/>
                  <a:pt x="117353" y="68609"/>
                  <a:pt x="121114" y="67614"/>
                </a:cubicBezTo>
                <a:lnTo>
                  <a:pt x="129259" y="65438"/>
                </a:lnTo>
                <a:close/>
                <a:moveTo>
                  <a:pt x="139393" y="105695"/>
                </a:moveTo>
                <a:cubicBezTo>
                  <a:pt x="131844" y="105704"/>
                  <a:pt x="125722" y="111840"/>
                  <a:pt x="125731" y="119389"/>
                </a:cubicBezTo>
                <a:cubicBezTo>
                  <a:pt x="125739" y="126938"/>
                  <a:pt x="131875" y="133060"/>
                  <a:pt x="139424" y="133052"/>
                </a:cubicBezTo>
                <a:cubicBezTo>
                  <a:pt x="146974" y="133043"/>
                  <a:pt x="153096" y="126907"/>
                  <a:pt x="153087" y="119358"/>
                </a:cubicBezTo>
                <a:cubicBezTo>
                  <a:pt x="153078" y="111809"/>
                  <a:pt x="146942" y="105687"/>
                  <a:pt x="139393" y="105695"/>
                </a:cubicBezTo>
                <a:close/>
                <a:moveTo>
                  <a:pt x="69914" y="-14145"/>
                </a:moveTo>
                <a:lnTo>
                  <a:pt x="78059" y="-11968"/>
                </a:lnTo>
                <a:cubicBezTo>
                  <a:pt x="81820" y="-10943"/>
                  <a:pt x="84370" y="-7399"/>
                  <a:pt x="84121" y="-3513"/>
                </a:cubicBezTo>
                <a:lnTo>
                  <a:pt x="83282" y="9481"/>
                </a:lnTo>
                <a:cubicBezTo>
                  <a:pt x="85862" y="11471"/>
                  <a:pt x="88131" y="13771"/>
                  <a:pt x="90090" y="16321"/>
                </a:cubicBezTo>
                <a:lnTo>
                  <a:pt x="103146" y="15481"/>
                </a:lnTo>
                <a:cubicBezTo>
                  <a:pt x="107032" y="15233"/>
                  <a:pt x="110576" y="17782"/>
                  <a:pt x="111602" y="21543"/>
                </a:cubicBezTo>
                <a:lnTo>
                  <a:pt x="113778" y="29688"/>
                </a:lnTo>
                <a:cubicBezTo>
                  <a:pt x="114773" y="33449"/>
                  <a:pt x="113001" y="37429"/>
                  <a:pt x="109488" y="39169"/>
                </a:cubicBezTo>
                <a:lnTo>
                  <a:pt x="97768" y="44952"/>
                </a:lnTo>
                <a:cubicBezTo>
                  <a:pt x="97550" y="46537"/>
                  <a:pt x="97240" y="48122"/>
                  <a:pt x="96835" y="49677"/>
                </a:cubicBezTo>
                <a:cubicBezTo>
                  <a:pt x="96431" y="51231"/>
                  <a:pt x="95872" y="52785"/>
                  <a:pt x="95281" y="54246"/>
                </a:cubicBezTo>
                <a:lnTo>
                  <a:pt x="102524" y="65127"/>
                </a:lnTo>
                <a:cubicBezTo>
                  <a:pt x="104700" y="68391"/>
                  <a:pt x="104265" y="72712"/>
                  <a:pt x="101498" y="75479"/>
                </a:cubicBezTo>
                <a:lnTo>
                  <a:pt x="95530" y="81447"/>
                </a:lnTo>
                <a:cubicBezTo>
                  <a:pt x="92763" y="84214"/>
                  <a:pt x="88442" y="84649"/>
                  <a:pt x="85178" y="82473"/>
                </a:cubicBezTo>
                <a:lnTo>
                  <a:pt x="74297" y="75230"/>
                </a:lnTo>
                <a:cubicBezTo>
                  <a:pt x="71344" y="76442"/>
                  <a:pt x="68204" y="77313"/>
                  <a:pt x="65003" y="77748"/>
                </a:cubicBezTo>
                <a:lnTo>
                  <a:pt x="59220" y="89437"/>
                </a:lnTo>
                <a:cubicBezTo>
                  <a:pt x="57480" y="92950"/>
                  <a:pt x="53500" y="94722"/>
                  <a:pt x="49739" y="93727"/>
                </a:cubicBezTo>
                <a:lnTo>
                  <a:pt x="41594" y="91551"/>
                </a:lnTo>
                <a:cubicBezTo>
                  <a:pt x="37802" y="90525"/>
                  <a:pt x="35284" y="86981"/>
                  <a:pt x="35532" y="83095"/>
                </a:cubicBezTo>
                <a:lnTo>
                  <a:pt x="36372" y="70070"/>
                </a:lnTo>
                <a:cubicBezTo>
                  <a:pt x="33791" y="68080"/>
                  <a:pt x="31522" y="65780"/>
                  <a:pt x="29564" y="63231"/>
                </a:cubicBezTo>
                <a:lnTo>
                  <a:pt x="16507" y="64070"/>
                </a:lnTo>
                <a:cubicBezTo>
                  <a:pt x="12621" y="64319"/>
                  <a:pt x="9077" y="61770"/>
                  <a:pt x="8051" y="58008"/>
                </a:cubicBezTo>
                <a:lnTo>
                  <a:pt x="5875" y="49863"/>
                </a:lnTo>
                <a:cubicBezTo>
                  <a:pt x="4881" y="46102"/>
                  <a:pt x="6653" y="42123"/>
                  <a:pt x="10165" y="40382"/>
                </a:cubicBezTo>
                <a:lnTo>
                  <a:pt x="21885" y="34600"/>
                </a:lnTo>
                <a:cubicBezTo>
                  <a:pt x="22103" y="33014"/>
                  <a:pt x="22414" y="31460"/>
                  <a:pt x="22818" y="29874"/>
                </a:cubicBezTo>
                <a:cubicBezTo>
                  <a:pt x="23253" y="28289"/>
                  <a:pt x="23750" y="26766"/>
                  <a:pt x="24372" y="25305"/>
                </a:cubicBezTo>
                <a:lnTo>
                  <a:pt x="17129" y="14455"/>
                </a:lnTo>
                <a:cubicBezTo>
                  <a:pt x="14953" y="11191"/>
                  <a:pt x="15388" y="6870"/>
                  <a:pt x="18155" y="4103"/>
                </a:cubicBezTo>
                <a:lnTo>
                  <a:pt x="24123" y="-1865"/>
                </a:lnTo>
                <a:cubicBezTo>
                  <a:pt x="26890" y="-4632"/>
                  <a:pt x="31211" y="-5067"/>
                  <a:pt x="34475" y="-2891"/>
                </a:cubicBezTo>
                <a:lnTo>
                  <a:pt x="45356" y="4352"/>
                </a:lnTo>
                <a:cubicBezTo>
                  <a:pt x="48309" y="3140"/>
                  <a:pt x="51449" y="2269"/>
                  <a:pt x="54651" y="1834"/>
                </a:cubicBezTo>
                <a:lnTo>
                  <a:pt x="60433" y="-9855"/>
                </a:lnTo>
                <a:cubicBezTo>
                  <a:pt x="62174" y="-13367"/>
                  <a:pt x="66122" y="-15139"/>
                  <a:pt x="69914" y="-14145"/>
                </a:cubicBezTo>
                <a:close/>
                <a:moveTo>
                  <a:pt x="59811" y="26113"/>
                </a:moveTo>
                <a:cubicBezTo>
                  <a:pt x="52262" y="26113"/>
                  <a:pt x="46133" y="32242"/>
                  <a:pt x="46133" y="39791"/>
                </a:cubicBezTo>
                <a:cubicBezTo>
                  <a:pt x="46133" y="47340"/>
                  <a:pt x="52262" y="53469"/>
                  <a:pt x="59811" y="53469"/>
                </a:cubicBezTo>
                <a:cubicBezTo>
                  <a:pt x="67360" y="53469"/>
                  <a:pt x="73489" y="47340"/>
                  <a:pt x="73489" y="39791"/>
                </a:cubicBezTo>
                <a:cubicBezTo>
                  <a:pt x="73489" y="32242"/>
                  <a:pt x="67360" y="26113"/>
                  <a:pt x="59811" y="26113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1" name="Text 19"/>
          <p:cNvSpPr/>
          <p:nvPr/>
        </p:nvSpPr>
        <p:spPr>
          <a:xfrm>
            <a:off x="714649" y="3791200"/>
            <a:ext cx="6302914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Kullanılan Komutlar ve Amaçları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18876" y="4144545"/>
            <a:ext cx="2075505" cy="706690"/>
          </a:xfrm>
          <a:custGeom>
            <a:avLst/>
            <a:gdLst/>
            <a:ahLst/>
            <a:cxnLst/>
            <a:rect l="l" t="t" r="r" b="b"/>
            <a:pathLst>
              <a:path w="2075505" h="706690">
                <a:moveTo>
                  <a:pt x="63666" y="0"/>
                </a:moveTo>
                <a:lnTo>
                  <a:pt x="2011839" y="0"/>
                </a:lnTo>
                <a:cubicBezTo>
                  <a:pt x="2047001" y="0"/>
                  <a:pt x="2075505" y="28504"/>
                  <a:pt x="2075505" y="63666"/>
                </a:cubicBezTo>
                <a:lnTo>
                  <a:pt x="2075505" y="643025"/>
                </a:lnTo>
                <a:cubicBezTo>
                  <a:pt x="2075505" y="678186"/>
                  <a:pt x="2047001" y="706690"/>
                  <a:pt x="2011839" y="706690"/>
                </a:cubicBezTo>
                <a:lnTo>
                  <a:pt x="63666" y="706690"/>
                </a:lnTo>
                <a:cubicBezTo>
                  <a:pt x="28504" y="706690"/>
                  <a:pt x="0" y="678186"/>
                  <a:pt x="0" y="643025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609600" y="4275059"/>
            <a:ext cx="1894057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top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21537" y="4561555"/>
            <a:ext cx="187018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Canlı izleme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2692665" y="4144545"/>
            <a:ext cx="2075505" cy="706690"/>
          </a:xfrm>
          <a:custGeom>
            <a:avLst/>
            <a:gdLst/>
            <a:ahLst/>
            <a:cxnLst/>
            <a:rect l="l" t="t" r="r" b="b"/>
            <a:pathLst>
              <a:path w="2075505" h="706690">
                <a:moveTo>
                  <a:pt x="63666" y="0"/>
                </a:moveTo>
                <a:lnTo>
                  <a:pt x="2011839" y="0"/>
                </a:lnTo>
                <a:cubicBezTo>
                  <a:pt x="2047001" y="0"/>
                  <a:pt x="2075505" y="28504"/>
                  <a:pt x="2075505" y="63666"/>
                </a:cubicBezTo>
                <a:lnTo>
                  <a:pt x="2075505" y="643025"/>
                </a:lnTo>
                <a:cubicBezTo>
                  <a:pt x="2075505" y="678186"/>
                  <a:pt x="2047001" y="706690"/>
                  <a:pt x="2011839" y="706690"/>
                </a:cubicBezTo>
                <a:lnTo>
                  <a:pt x="63666" y="706690"/>
                </a:lnTo>
                <a:cubicBezTo>
                  <a:pt x="28504" y="706690"/>
                  <a:pt x="0" y="678186"/>
                  <a:pt x="0" y="643025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2783389" y="4275059"/>
            <a:ext cx="1894057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htop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2795326" y="4561555"/>
            <a:ext cx="187018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Gelişmiş izleme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866455" y="4144545"/>
            <a:ext cx="2075505" cy="706690"/>
          </a:xfrm>
          <a:custGeom>
            <a:avLst/>
            <a:gdLst/>
            <a:ahLst/>
            <a:cxnLst/>
            <a:rect l="l" t="t" r="r" b="b"/>
            <a:pathLst>
              <a:path w="2075505" h="706690">
                <a:moveTo>
                  <a:pt x="63666" y="0"/>
                </a:moveTo>
                <a:lnTo>
                  <a:pt x="2011839" y="0"/>
                </a:lnTo>
                <a:cubicBezTo>
                  <a:pt x="2047001" y="0"/>
                  <a:pt x="2075505" y="28504"/>
                  <a:pt x="2075505" y="63666"/>
                </a:cubicBezTo>
                <a:lnTo>
                  <a:pt x="2075505" y="643025"/>
                </a:lnTo>
                <a:cubicBezTo>
                  <a:pt x="2075505" y="678186"/>
                  <a:pt x="2047001" y="706690"/>
                  <a:pt x="2011839" y="706690"/>
                </a:cubicBezTo>
                <a:lnTo>
                  <a:pt x="63666" y="706690"/>
                </a:lnTo>
                <a:cubicBezTo>
                  <a:pt x="28504" y="706690"/>
                  <a:pt x="0" y="678186"/>
                  <a:pt x="0" y="643025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4957178" y="4275059"/>
            <a:ext cx="1894057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969116" y="4561555"/>
            <a:ext cx="187018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Anlık görüntü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18876" y="4953098"/>
            <a:ext cx="2075505" cy="706690"/>
          </a:xfrm>
          <a:custGeom>
            <a:avLst/>
            <a:gdLst/>
            <a:ahLst/>
            <a:cxnLst/>
            <a:rect l="l" t="t" r="r" b="b"/>
            <a:pathLst>
              <a:path w="2075505" h="706690">
                <a:moveTo>
                  <a:pt x="63666" y="0"/>
                </a:moveTo>
                <a:lnTo>
                  <a:pt x="2011839" y="0"/>
                </a:lnTo>
                <a:cubicBezTo>
                  <a:pt x="2047001" y="0"/>
                  <a:pt x="2075505" y="28504"/>
                  <a:pt x="2075505" y="63666"/>
                </a:cubicBezTo>
                <a:lnTo>
                  <a:pt x="2075505" y="643025"/>
                </a:lnTo>
                <a:cubicBezTo>
                  <a:pt x="2075505" y="678186"/>
                  <a:pt x="2047001" y="706690"/>
                  <a:pt x="2011839" y="706690"/>
                </a:cubicBezTo>
                <a:lnTo>
                  <a:pt x="63666" y="706690"/>
                </a:lnTo>
                <a:cubicBezTo>
                  <a:pt x="28504" y="706690"/>
                  <a:pt x="0" y="678186"/>
                  <a:pt x="0" y="643025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09600" y="5083611"/>
            <a:ext cx="1894057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df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21537" y="5370107"/>
            <a:ext cx="187018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Disk kullanımı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2692665" y="4953098"/>
            <a:ext cx="2075505" cy="706690"/>
          </a:xfrm>
          <a:custGeom>
            <a:avLst/>
            <a:gdLst/>
            <a:ahLst/>
            <a:cxnLst/>
            <a:rect l="l" t="t" r="r" b="b"/>
            <a:pathLst>
              <a:path w="2075505" h="706690">
                <a:moveTo>
                  <a:pt x="63666" y="0"/>
                </a:moveTo>
                <a:lnTo>
                  <a:pt x="2011839" y="0"/>
                </a:lnTo>
                <a:cubicBezTo>
                  <a:pt x="2047001" y="0"/>
                  <a:pt x="2075505" y="28504"/>
                  <a:pt x="2075505" y="63666"/>
                </a:cubicBezTo>
                <a:lnTo>
                  <a:pt x="2075505" y="643025"/>
                </a:lnTo>
                <a:cubicBezTo>
                  <a:pt x="2075505" y="678186"/>
                  <a:pt x="2047001" y="706690"/>
                  <a:pt x="2011839" y="706690"/>
                </a:cubicBezTo>
                <a:lnTo>
                  <a:pt x="63666" y="706690"/>
                </a:lnTo>
                <a:cubicBezTo>
                  <a:pt x="28504" y="706690"/>
                  <a:pt x="0" y="678186"/>
                  <a:pt x="0" y="643025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2783389" y="5083611"/>
            <a:ext cx="1894057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du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2795326" y="5370107"/>
            <a:ext cx="187018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Dosya boyutu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866455" y="4953098"/>
            <a:ext cx="2075505" cy="706690"/>
          </a:xfrm>
          <a:custGeom>
            <a:avLst/>
            <a:gdLst/>
            <a:ahLst/>
            <a:cxnLst/>
            <a:rect l="l" t="t" r="r" b="b"/>
            <a:pathLst>
              <a:path w="2075505" h="706690">
                <a:moveTo>
                  <a:pt x="63666" y="0"/>
                </a:moveTo>
                <a:lnTo>
                  <a:pt x="2011839" y="0"/>
                </a:lnTo>
                <a:cubicBezTo>
                  <a:pt x="2047001" y="0"/>
                  <a:pt x="2075505" y="28504"/>
                  <a:pt x="2075505" y="63666"/>
                </a:cubicBezTo>
                <a:lnTo>
                  <a:pt x="2075505" y="643025"/>
                </a:lnTo>
                <a:cubicBezTo>
                  <a:pt x="2075505" y="678186"/>
                  <a:pt x="2047001" y="706690"/>
                  <a:pt x="2011839" y="706690"/>
                </a:cubicBezTo>
                <a:lnTo>
                  <a:pt x="63666" y="706690"/>
                </a:lnTo>
                <a:cubicBezTo>
                  <a:pt x="28504" y="706690"/>
                  <a:pt x="0" y="678186"/>
                  <a:pt x="0" y="643025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4957178" y="5083611"/>
            <a:ext cx="1894057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find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969116" y="5370107"/>
            <a:ext cx="187018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Dosya arama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18876" y="5761650"/>
            <a:ext cx="2075505" cy="706690"/>
          </a:xfrm>
          <a:custGeom>
            <a:avLst/>
            <a:gdLst/>
            <a:ahLst/>
            <a:cxnLst/>
            <a:rect l="l" t="t" r="r" b="b"/>
            <a:pathLst>
              <a:path w="2075505" h="706690">
                <a:moveTo>
                  <a:pt x="63666" y="0"/>
                </a:moveTo>
                <a:lnTo>
                  <a:pt x="2011839" y="0"/>
                </a:lnTo>
                <a:cubicBezTo>
                  <a:pt x="2047001" y="0"/>
                  <a:pt x="2075505" y="28504"/>
                  <a:pt x="2075505" y="63666"/>
                </a:cubicBezTo>
                <a:lnTo>
                  <a:pt x="2075505" y="643025"/>
                </a:lnTo>
                <a:cubicBezTo>
                  <a:pt x="2075505" y="678186"/>
                  <a:pt x="2047001" y="706690"/>
                  <a:pt x="2011839" y="706690"/>
                </a:cubicBezTo>
                <a:lnTo>
                  <a:pt x="63666" y="706690"/>
                </a:lnTo>
                <a:cubicBezTo>
                  <a:pt x="28504" y="706690"/>
                  <a:pt x="0" y="678186"/>
                  <a:pt x="0" y="643025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609600" y="5892172"/>
            <a:ext cx="1894057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kill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21537" y="6178668"/>
            <a:ext cx="187018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sonlandırma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2692665" y="5761650"/>
            <a:ext cx="2075505" cy="706690"/>
          </a:xfrm>
          <a:custGeom>
            <a:avLst/>
            <a:gdLst/>
            <a:ahLst/>
            <a:cxnLst/>
            <a:rect l="l" t="t" r="r" b="b"/>
            <a:pathLst>
              <a:path w="2075505" h="706690">
                <a:moveTo>
                  <a:pt x="63666" y="0"/>
                </a:moveTo>
                <a:lnTo>
                  <a:pt x="2011839" y="0"/>
                </a:lnTo>
                <a:cubicBezTo>
                  <a:pt x="2047001" y="0"/>
                  <a:pt x="2075505" y="28504"/>
                  <a:pt x="2075505" y="63666"/>
                </a:cubicBezTo>
                <a:lnTo>
                  <a:pt x="2075505" y="643025"/>
                </a:lnTo>
                <a:cubicBezTo>
                  <a:pt x="2075505" y="678186"/>
                  <a:pt x="2047001" y="706690"/>
                  <a:pt x="2011839" y="706690"/>
                </a:cubicBezTo>
                <a:lnTo>
                  <a:pt x="63666" y="706690"/>
                </a:lnTo>
                <a:cubicBezTo>
                  <a:pt x="28504" y="706690"/>
                  <a:pt x="0" y="678186"/>
                  <a:pt x="0" y="643025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2783389" y="5892172"/>
            <a:ext cx="1894057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clear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2795326" y="6178668"/>
            <a:ext cx="187018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Ekran temizleme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866455" y="5761650"/>
            <a:ext cx="2075505" cy="706690"/>
          </a:xfrm>
          <a:custGeom>
            <a:avLst/>
            <a:gdLst/>
            <a:ahLst/>
            <a:cxnLst/>
            <a:rect l="l" t="t" r="r" b="b"/>
            <a:pathLst>
              <a:path w="2075505" h="706690">
                <a:moveTo>
                  <a:pt x="63666" y="0"/>
                </a:moveTo>
                <a:lnTo>
                  <a:pt x="2011839" y="0"/>
                </a:lnTo>
                <a:cubicBezTo>
                  <a:pt x="2047001" y="0"/>
                  <a:pt x="2075505" y="28504"/>
                  <a:pt x="2075505" y="63666"/>
                </a:cubicBezTo>
                <a:lnTo>
                  <a:pt x="2075505" y="643025"/>
                </a:lnTo>
                <a:cubicBezTo>
                  <a:pt x="2075505" y="678186"/>
                  <a:pt x="2047001" y="706690"/>
                  <a:pt x="2011839" y="706690"/>
                </a:cubicBezTo>
                <a:lnTo>
                  <a:pt x="63666" y="706690"/>
                </a:lnTo>
                <a:cubicBezTo>
                  <a:pt x="28504" y="706690"/>
                  <a:pt x="0" y="678186"/>
                  <a:pt x="0" y="643025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4957178" y="5892172"/>
            <a:ext cx="1894057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echo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969116" y="6178668"/>
            <a:ext cx="187018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Çıktı gösterme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333205" y="1260583"/>
            <a:ext cx="4542555" cy="2155087"/>
          </a:xfrm>
          <a:custGeom>
            <a:avLst/>
            <a:gdLst/>
            <a:ahLst/>
            <a:cxnLst/>
            <a:rect l="l" t="t" r="r" b="b"/>
            <a:pathLst>
              <a:path w="4542555" h="2155087">
                <a:moveTo>
                  <a:pt x="95492" y="0"/>
                </a:moveTo>
                <a:lnTo>
                  <a:pt x="4447063" y="0"/>
                </a:lnTo>
                <a:cubicBezTo>
                  <a:pt x="4499801" y="0"/>
                  <a:pt x="4542555" y="42753"/>
                  <a:pt x="4542555" y="95492"/>
                </a:cubicBezTo>
                <a:lnTo>
                  <a:pt x="4542555" y="2059595"/>
                </a:lnTo>
                <a:cubicBezTo>
                  <a:pt x="4542555" y="2112334"/>
                  <a:pt x="4499801" y="2155087"/>
                  <a:pt x="4447063" y="2155087"/>
                </a:cubicBezTo>
                <a:lnTo>
                  <a:pt x="95492" y="2155087"/>
                </a:lnTo>
                <a:cubicBezTo>
                  <a:pt x="42753" y="2155087"/>
                  <a:pt x="0" y="2112334"/>
                  <a:pt x="0" y="2059595"/>
                </a:cubicBezTo>
                <a:lnTo>
                  <a:pt x="0" y="95492"/>
                </a:lnTo>
                <a:cubicBezTo>
                  <a:pt x="0" y="42788"/>
                  <a:pt x="42788" y="0"/>
                  <a:pt x="95492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7547282" y="1486595"/>
            <a:ext cx="159164" cy="159164"/>
          </a:xfrm>
          <a:custGeom>
            <a:avLst/>
            <a:gdLst/>
            <a:ahLst/>
            <a:cxnLst/>
            <a:rect l="l" t="t" r="r" b="b"/>
            <a:pathLst>
              <a:path w="159164" h="159164">
                <a:moveTo>
                  <a:pt x="79582" y="159164"/>
                </a:moveTo>
                <a:cubicBezTo>
                  <a:pt x="123505" y="159164"/>
                  <a:pt x="159164" y="123505"/>
                  <a:pt x="159164" y="79582"/>
                </a:cubicBezTo>
                <a:cubicBezTo>
                  <a:pt x="159164" y="35660"/>
                  <a:pt x="123505" y="0"/>
                  <a:pt x="79582" y="0"/>
                </a:cubicBezTo>
                <a:cubicBezTo>
                  <a:pt x="35660" y="0"/>
                  <a:pt x="0" y="35660"/>
                  <a:pt x="0" y="79582"/>
                </a:cubicBezTo>
                <a:cubicBezTo>
                  <a:pt x="0" y="123505"/>
                  <a:pt x="35660" y="159164"/>
                  <a:pt x="79582" y="159164"/>
                </a:cubicBezTo>
                <a:close/>
                <a:moveTo>
                  <a:pt x="105820" y="66122"/>
                </a:moveTo>
                <a:lnTo>
                  <a:pt x="80950" y="105913"/>
                </a:lnTo>
                <a:cubicBezTo>
                  <a:pt x="79644" y="107996"/>
                  <a:pt x="77406" y="109301"/>
                  <a:pt x="74950" y="109426"/>
                </a:cubicBezTo>
                <a:cubicBezTo>
                  <a:pt x="72494" y="109550"/>
                  <a:pt x="70132" y="108431"/>
                  <a:pt x="68671" y="106441"/>
                </a:cubicBezTo>
                <a:lnTo>
                  <a:pt x="53749" y="86546"/>
                </a:lnTo>
                <a:cubicBezTo>
                  <a:pt x="51262" y="83250"/>
                  <a:pt x="51946" y="78587"/>
                  <a:pt x="55241" y="76101"/>
                </a:cubicBezTo>
                <a:cubicBezTo>
                  <a:pt x="58536" y="73614"/>
                  <a:pt x="63199" y="74297"/>
                  <a:pt x="65686" y="77593"/>
                </a:cubicBezTo>
                <a:lnTo>
                  <a:pt x="74080" y="88784"/>
                </a:lnTo>
                <a:lnTo>
                  <a:pt x="93167" y="58226"/>
                </a:lnTo>
                <a:cubicBezTo>
                  <a:pt x="95343" y="54744"/>
                  <a:pt x="99944" y="53656"/>
                  <a:pt x="103457" y="55863"/>
                </a:cubicBezTo>
                <a:cubicBezTo>
                  <a:pt x="106970" y="58070"/>
                  <a:pt x="108027" y="62640"/>
                  <a:pt x="105820" y="66153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1" name="Text 49"/>
          <p:cNvSpPr/>
          <p:nvPr/>
        </p:nvSpPr>
        <p:spPr>
          <a:xfrm>
            <a:off x="7726342" y="1454762"/>
            <a:ext cx="4034820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Uyumluluk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527386" y="1804924"/>
            <a:ext cx="4217859" cy="2069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3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araçlar ve komutlar </a:t>
            </a:r>
            <a:pPr>
              <a:lnSpc>
                <a:spcPct val="140000"/>
              </a:lnSpc>
            </a:pPr>
            <a:r>
              <a:rPr lang="en-US" sz="1003" dirty="0">
                <a:solidFill>
                  <a:srgbClr val="7E8C73"/>
                </a:solidFill>
                <a:highlight>
                  <a:srgbClr val="7E8C73">
                    <a:alpha val="25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neredeyse tüm Linux dağıtımlarında </a:t>
            </a:r>
            <a:pPr>
              <a:lnSpc>
                <a:spcPct val="140000"/>
              </a:lnSpc>
            </a:pPr>
            <a:r>
              <a:rPr lang="en-US" sz="1003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mevcuttur: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527386" y="2139169"/>
            <a:ext cx="4154193" cy="318329"/>
          </a:xfrm>
          <a:custGeom>
            <a:avLst/>
            <a:gdLst/>
            <a:ahLst/>
            <a:cxnLst/>
            <a:rect l="l" t="t" r="r" b="b"/>
            <a:pathLst>
              <a:path w="4154193" h="318329">
                <a:moveTo>
                  <a:pt x="31833" y="0"/>
                </a:moveTo>
                <a:lnTo>
                  <a:pt x="4122360" y="0"/>
                </a:lnTo>
                <a:cubicBezTo>
                  <a:pt x="4139941" y="0"/>
                  <a:pt x="4154193" y="14252"/>
                  <a:pt x="4154193" y="31833"/>
                </a:cubicBezTo>
                <a:lnTo>
                  <a:pt x="4154193" y="286496"/>
                </a:lnTo>
                <a:cubicBezTo>
                  <a:pt x="4154193" y="304077"/>
                  <a:pt x="4139941" y="318329"/>
                  <a:pt x="4122360" y="318329"/>
                </a:cubicBezTo>
                <a:lnTo>
                  <a:pt x="31833" y="318329"/>
                </a:lnTo>
                <a:cubicBezTo>
                  <a:pt x="14252" y="318329"/>
                  <a:pt x="0" y="304077"/>
                  <a:pt x="0" y="286496"/>
                </a:cubicBezTo>
                <a:lnTo>
                  <a:pt x="0" y="31833"/>
                </a:lnTo>
                <a:cubicBezTo>
                  <a:pt x="0" y="14252"/>
                  <a:pt x="14252" y="0"/>
                  <a:pt x="3183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7678592" y="2234668"/>
            <a:ext cx="111415" cy="127332"/>
          </a:xfrm>
          <a:custGeom>
            <a:avLst/>
            <a:gdLst/>
            <a:ahLst/>
            <a:cxnLst/>
            <a:rect l="l" t="t" r="r" b="b"/>
            <a:pathLst>
              <a:path w="111415" h="127332">
                <a:moveTo>
                  <a:pt x="108132" y="17433"/>
                </a:moveTo>
                <a:cubicBezTo>
                  <a:pt x="111689" y="20020"/>
                  <a:pt x="112485" y="24994"/>
                  <a:pt x="109898" y="28550"/>
                </a:cubicBezTo>
                <a:lnTo>
                  <a:pt x="46232" y="116091"/>
                </a:lnTo>
                <a:cubicBezTo>
                  <a:pt x="44864" y="117981"/>
                  <a:pt x="42751" y="119150"/>
                  <a:pt x="40413" y="119348"/>
                </a:cubicBezTo>
                <a:cubicBezTo>
                  <a:pt x="38075" y="119547"/>
                  <a:pt x="35812" y="118677"/>
                  <a:pt x="34171" y="117036"/>
                </a:cubicBezTo>
                <a:lnTo>
                  <a:pt x="2338" y="85203"/>
                </a:lnTo>
                <a:cubicBezTo>
                  <a:pt x="-771" y="82094"/>
                  <a:pt x="-771" y="77046"/>
                  <a:pt x="2338" y="73937"/>
                </a:cubicBezTo>
                <a:cubicBezTo>
                  <a:pt x="5446" y="70828"/>
                  <a:pt x="10495" y="70828"/>
                  <a:pt x="13604" y="73937"/>
                </a:cubicBezTo>
                <a:lnTo>
                  <a:pt x="38846" y="99179"/>
                </a:lnTo>
                <a:lnTo>
                  <a:pt x="97041" y="19174"/>
                </a:lnTo>
                <a:cubicBezTo>
                  <a:pt x="99627" y="15618"/>
                  <a:pt x="104601" y="14822"/>
                  <a:pt x="108157" y="17409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5" name="Text 53"/>
          <p:cNvSpPr/>
          <p:nvPr/>
        </p:nvSpPr>
        <p:spPr>
          <a:xfrm>
            <a:off x="7909381" y="2202835"/>
            <a:ext cx="978862" cy="190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Ubuntu / Debian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527386" y="2521164"/>
            <a:ext cx="4154193" cy="318329"/>
          </a:xfrm>
          <a:custGeom>
            <a:avLst/>
            <a:gdLst/>
            <a:ahLst/>
            <a:cxnLst/>
            <a:rect l="l" t="t" r="r" b="b"/>
            <a:pathLst>
              <a:path w="4154193" h="318329">
                <a:moveTo>
                  <a:pt x="31833" y="0"/>
                </a:moveTo>
                <a:lnTo>
                  <a:pt x="4122360" y="0"/>
                </a:lnTo>
                <a:cubicBezTo>
                  <a:pt x="4139941" y="0"/>
                  <a:pt x="4154193" y="14252"/>
                  <a:pt x="4154193" y="31833"/>
                </a:cubicBezTo>
                <a:lnTo>
                  <a:pt x="4154193" y="286496"/>
                </a:lnTo>
                <a:cubicBezTo>
                  <a:pt x="4154193" y="304077"/>
                  <a:pt x="4139941" y="318329"/>
                  <a:pt x="4122360" y="318329"/>
                </a:cubicBezTo>
                <a:lnTo>
                  <a:pt x="31833" y="318329"/>
                </a:lnTo>
                <a:cubicBezTo>
                  <a:pt x="14252" y="318329"/>
                  <a:pt x="0" y="304077"/>
                  <a:pt x="0" y="286496"/>
                </a:cubicBezTo>
                <a:lnTo>
                  <a:pt x="0" y="31833"/>
                </a:lnTo>
                <a:cubicBezTo>
                  <a:pt x="0" y="14252"/>
                  <a:pt x="14252" y="0"/>
                  <a:pt x="3183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7678592" y="2616663"/>
            <a:ext cx="111415" cy="127332"/>
          </a:xfrm>
          <a:custGeom>
            <a:avLst/>
            <a:gdLst/>
            <a:ahLst/>
            <a:cxnLst/>
            <a:rect l="l" t="t" r="r" b="b"/>
            <a:pathLst>
              <a:path w="111415" h="127332">
                <a:moveTo>
                  <a:pt x="108132" y="17433"/>
                </a:moveTo>
                <a:cubicBezTo>
                  <a:pt x="111689" y="20020"/>
                  <a:pt x="112485" y="24994"/>
                  <a:pt x="109898" y="28550"/>
                </a:cubicBezTo>
                <a:lnTo>
                  <a:pt x="46232" y="116091"/>
                </a:lnTo>
                <a:cubicBezTo>
                  <a:pt x="44864" y="117981"/>
                  <a:pt x="42751" y="119150"/>
                  <a:pt x="40413" y="119348"/>
                </a:cubicBezTo>
                <a:cubicBezTo>
                  <a:pt x="38075" y="119547"/>
                  <a:pt x="35812" y="118677"/>
                  <a:pt x="34171" y="117036"/>
                </a:cubicBezTo>
                <a:lnTo>
                  <a:pt x="2338" y="85203"/>
                </a:lnTo>
                <a:cubicBezTo>
                  <a:pt x="-771" y="82094"/>
                  <a:pt x="-771" y="77046"/>
                  <a:pt x="2338" y="73937"/>
                </a:cubicBezTo>
                <a:cubicBezTo>
                  <a:pt x="5446" y="70828"/>
                  <a:pt x="10495" y="70828"/>
                  <a:pt x="13604" y="73937"/>
                </a:cubicBezTo>
                <a:lnTo>
                  <a:pt x="38846" y="99179"/>
                </a:lnTo>
                <a:lnTo>
                  <a:pt x="97041" y="19174"/>
                </a:lnTo>
                <a:cubicBezTo>
                  <a:pt x="99627" y="15618"/>
                  <a:pt x="104601" y="14822"/>
                  <a:pt x="108157" y="17409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8" name="Text 56"/>
          <p:cNvSpPr/>
          <p:nvPr/>
        </p:nvSpPr>
        <p:spPr>
          <a:xfrm>
            <a:off x="7909381" y="2584830"/>
            <a:ext cx="1392689" cy="190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CentOS / RHEL / Fedora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7527386" y="2903159"/>
            <a:ext cx="4154193" cy="318329"/>
          </a:xfrm>
          <a:custGeom>
            <a:avLst/>
            <a:gdLst/>
            <a:ahLst/>
            <a:cxnLst/>
            <a:rect l="l" t="t" r="r" b="b"/>
            <a:pathLst>
              <a:path w="4154193" h="318329">
                <a:moveTo>
                  <a:pt x="31833" y="0"/>
                </a:moveTo>
                <a:lnTo>
                  <a:pt x="4122360" y="0"/>
                </a:lnTo>
                <a:cubicBezTo>
                  <a:pt x="4139941" y="0"/>
                  <a:pt x="4154193" y="14252"/>
                  <a:pt x="4154193" y="31833"/>
                </a:cubicBezTo>
                <a:lnTo>
                  <a:pt x="4154193" y="286496"/>
                </a:lnTo>
                <a:cubicBezTo>
                  <a:pt x="4154193" y="304077"/>
                  <a:pt x="4139941" y="318329"/>
                  <a:pt x="4122360" y="318329"/>
                </a:cubicBezTo>
                <a:lnTo>
                  <a:pt x="31833" y="318329"/>
                </a:lnTo>
                <a:cubicBezTo>
                  <a:pt x="14252" y="318329"/>
                  <a:pt x="0" y="304077"/>
                  <a:pt x="0" y="286496"/>
                </a:cubicBezTo>
                <a:lnTo>
                  <a:pt x="0" y="31833"/>
                </a:lnTo>
                <a:cubicBezTo>
                  <a:pt x="0" y="14252"/>
                  <a:pt x="14252" y="0"/>
                  <a:pt x="3183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60" name="Shape 58"/>
          <p:cNvSpPr/>
          <p:nvPr/>
        </p:nvSpPr>
        <p:spPr>
          <a:xfrm>
            <a:off x="7678592" y="2998657"/>
            <a:ext cx="111415" cy="127332"/>
          </a:xfrm>
          <a:custGeom>
            <a:avLst/>
            <a:gdLst/>
            <a:ahLst/>
            <a:cxnLst/>
            <a:rect l="l" t="t" r="r" b="b"/>
            <a:pathLst>
              <a:path w="111415" h="127332">
                <a:moveTo>
                  <a:pt x="108132" y="17433"/>
                </a:moveTo>
                <a:cubicBezTo>
                  <a:pt x="111689" y="20020"/>
                  <a:pt x="112485" y="24994"/>
                  <a:pt x="109898" y="28550"/>
                </a:cubicBezTo>
                <a:lnTo>
                  <a:pt x="46232" y="116091"/>
                </a:lnTo>
                <a:cubicBezTo>
                  <a:pt x="44864" y="117981"/>
                  <a:pt x="42751" y="119150"/>
                  <a:pt x="40413" y="119348"/>
                </a:cubicBezTo>
                <a:cubicBezTo>
                  <a:pt x="38075" y="119547"/>
                  <a:pt x="35812" y="118677"/>
                  <a:pt x="34171" y="117036"/>
                </a:cubicBezTo>
                <a:lnTo>
                  <a:pt x="2338" y="85203"/>
                </a:lnTo>
                <a:cubicBezTo>
                  <a:pt x="-771" y="82094"/>
                  <a:pt x="-771" y="77046"/>
                  <a:pt x="2338" y="73937"/>
                </a:cubicBezTo>
                <a:cubicBezTo>
                  <a:pt x="5446" y="70828"/>
                  <a:pt x="10495" y="70828"/>
                  <a:pt x="13604" y="73937"/>
                </a:cubicBezTo>
                <a:lnTo>
                  <a:pt x="38846" y="99179"/>
                </a:lnTo>
                <a:lnTo>
                  <a:pt x="97041" y="19174"/>
                </a:lnTo>
                <a:cubicBezTo>
                  <a:pt x="99627" y="15618"/>
                  <a:pt x="104601" y="14822"/>
                  <a:pt x="108157" y="17409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61" name="Text 59"/>
          <p:cNvSpPr/>
          <p:nvPr/>
        </p:nvSpPr>
        <p:spPr>
          <a:xfrm>
            <a:off x="7909381" y="2966825"/>
            <a:ext cx="1344940" cy="190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openSUSE / Arch Linux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7333205" y="3549365"/>
            <a:ext cx="4542555" cy="4112810"/>
          </a:xfrm>
          <a:custGeom>
            <a:avLst/>
            <a:gdLst/>
            <a:ahLst/>
            <a:cxnLst/>
            <a:rect l="l" t="t" r="r" b="b"/>
            <a:pathLst>
              <a:path w="4542555" h="4112810">
                <a:moveTo>
                  <a:pt x="95499" y="0"/>
                </a:moveTo>
                <a:lnTo>
                  <a:pt x="4447055" y="0"/>
                </a:lnTo>
                <a:cubicBezTo>
                  <a:pt x="4499798" y="0"/>
                  <a:pt x="4542555" y="42757"/>
                  <a:pt x="4542555" y="95499"/>
                </a:cubicBezTo>
                <a:lnTo>
                  <a:pt x="4542555" y="4017311"/>
                </a:lnTo>
                <a:cubicBezTo>
                  <a:pt x="4542555" y="4070054"/>
                  <a:pt x="4499798" y="4112810"/>
                  <a:pt x="4447055" y="4112810"/>
                </a:cubicBezTo>
                <a:lnTo>
                  <a:pt x="95499" y="4112810"/>
                </a:lnTo>
                <a:cubicBezTo>
                  <a:pt x="42757" y="4112810"/>
                  <a:pt x="0" y="4070054"/>
                  <a:pt x="0" y="4017311"/>
                </a:cubicBezTo>
                <a:lnTo>
                  <a:pt x="0" y="95499"/>
                </a:lnTo>
                <a:cubicBezTo>
                  <a:pt x="0" y="42757"/>
                  <a:pt x="42757" y="0"/>
                  <a:pt x="95499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63" name="Shape 61"/>
          <p:cNvSpPr/>
          <p:nvPr/>
        </p:nvSpPr>
        <p:spPr>
          <a:xfrm>
            <a:off x="7547282" y="3775377"/>
            <a:ext cx="159164" cy="159164"/>
          </a:xfrm>
          <a:custGeom>
            <a:avLst/>
            <a:gdLst/>
            <a:ahLst/>
            <a:cxnLst/>
            <a:rect l="l" t="t" r="r" b="b"/>
            <a:pathLst>
              <a:path w="159164" h="159164">
                <a:moveTo>
                  <a:pt x="79582" y="0"/>
                </a:moveTo>
                <a:cubicBezTo>
                  <a:pt x="81012" y="0"/>
                  <a:pt x="82442" y="311"/>
                  <a:pt x="83748" y="902"/>
                </a:cubicBezTo>
                <a:lnTo>
                  <a:pt x="142315" y="25740"/>
                </a:lnTo>
                <a:cubicBezTo>
                  <a:pt x="149155" y="28631"/>
                  <a:pt x="154253" y="35377"/>
                  <a:pt x="154222" y="43522"/>
                </a:cubicBezTo>
                <a:cubicBezTo>
                  <a:pt x="154066" y="74360"/>
                  <a:pt x="141383" y="130782"/>
                  <a:pt x="87820" y="156429"/>
                </a:cubicBezTo>
                <a:cubicBezTo>
                  <a:pt x="82629" y="158916"/>
                  <a:pt x="76598" y="158916"/>
                  <a:pt x="71406" y="156429"/>
                </a:cubicBezTo>
                <a:cubicBezTo>
                  <a:pt x="17813" y="130782"/>
                  <a:pt x="5160" y="74360"/>
                  <a:pt x="5005" y="43522"/>
                </a:cubicBezTo>
                <a:cubicBezTo>
                  <a:pt x="4974" y="35377"/>
                  <a:pt x="10072" y="28631"/>
                  <a:pt x="16911" y="25740"/>
                </a:cubicBezTo>
                <a:lnTo>
                  <a:pt x="75448" y="902"/>
                </a:lnTo>
                <a:cubicBezTo>
                  <a:pt x="76753" y="311"/>
                  <a:pt x="78152" y="0"/>
                  <a:pt x="79582" y="0"/>
                </a:cubicBezTo>
                <a:close/>
                <a:moveTo>
                  <a:pt x="79582" y="20766"/>
                </a:moveTo>
                <a:lnTo>
                  <a:pt x="79582" y="138305"/>
                </a:lnTo>
                <a:cubicBezTo>
                  <a:pt x="122482" y="117539"/>
                  <a:pt x="134015" y="71531"/>
                  <a:pt x="134295" y="43988"/>
                </a:cubicBezTo>
                <a:lnTo>
                  <a:pt x="79582" y="20797"/>
                </a:lnTo>
                <a:lnTo>
                  <a:pt x="79582" y="20797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64" name="Text 62"/>
          <p:cNvSpPr/>
          <p:nvPr/>
        </p:nvSpPr>
        <p:spPr>
          <a:xfrm>
            <a:off x="7726342" y="3743544"/>
            <a:ext cx="4034820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Güvenlik ve İzimler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7530569" y="4096889"/>
            <a:ext cx="4144643" cy="579359"/>
          </a:xfrm>
          <a:custGeom>
            <a:avLst/>
            <a:gdLst/>
            <a:ahLst/>
            <a:cxnLst/>
            <a:rect l="l" t="t" r="r" b="b"/>
            <a:pathLst>
              <a:path w="4144643" h="579359">
                <a:moveTo>
                  <a:pt x="63666" y="0"/>
                </a:moveTo>
                <a:lnTo>
                  <a:pt x="4080978" y="0"/>
                </a:lnTo>
                <a:cubicBezTo>
                  <a:pt x="4116139" y="0"/>
                  <a:pt x="4144643" y="28504"/>
                  <a:pt x="4144643" y="63666"/>
                </a:cubicBezTo>
                <a:lnTo>
                  <a:pt x="4144643" y="515693"/>
                </a:lnTo>
                <a:cubicBezTo>
                  <a:pt x="4144643" y="550855"/>
                  <a:pt x="4116139" y="579359"/>
                  <a:pt x="4080978" y="579359"/>
                </a:cubicBezTo>
                <a:lnTo>
                  <a:pt x="63666" y="579359"/>
                </a:lnTo>
                <a:cubicBezTo>
                  <a:pt x="28504" y="579359"/>
                  <a:pt x="0" y="550855"/>
                  <a:pt x="0" y="515693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7629252" y="4195578"/>
            <a:ext cx="4010945" cy="190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Sadece okuma işlemleri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629252" y="4418408"/>
            <a:ext cx="4002987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Çoğu komut sistemde değişiklik yapmaz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7530569" y="4778118"/>
            <a:ext cx="4144643" cy="579359"/>
          </a:xfrm>
          <a:custGeom>
            <a:avLst/>
            <a:gdLst/>
            <a:ahLst/>
            <a:cxnLst/>
            <a:rect l="l" t="t" r="r" b="b"/>
            <a:pathLst>
              <a:path w="4144643" h="579359">
                <a:moveTo>
                  <a:pt x="63666" y="0"/>
                </a:moveTo>
                <a:lnTo>
                  <a:pt x="4080978" y="0"/>
                </a:lnTo>
                <a:cubicBezTo>
                  <a:pt x="4116139" y="0"/>
                  <a:pt x="4144643" y="28504"/>
                  <a:pt x="4144643" y="63666"/>
                </a:cubicBezTo>
                <a:lnTo>
                  <a:pt x="4144643" y="515693"/>
                </a:lnTo>
                <a:cubicBezTo>
                  <a:pt x="4144643" y="550855"/>
                  <a:pt x="4116139" y="579359"/>
                  <a:pt x="4080978" y="579359"/>
                </a:cubicBezTo>
                <a:lnTo>
                  <a:pt x="63666" y="579359"/>
                </a:lnTo>
                <a:cubicBezTo>
                  <a:pt x="28504" y="579359"/>
                  <a:pt x="0" y="550855"/>
                  <a:pt x="0" y="515693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69" name="Text 67"/>
          <p:cNvSpPr/>
          <p:nvPr/>
        </p:nvSpPr>
        <p:spPr>
          <a:xfrm>
            <a:off x="7629252" y="4876798"/>
            <a:ext cx="4010945" cy="190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Özel yetki gerektirmez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7629252" y="5099629"/>
            <a:ext cx="4002987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Normal kullanıcı olarak çalıştırılabilir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7530569" y="5459339"/>
            <a:ext cx="4144643" cy="579359"/>
          </a:xfrm>
          <a:custGeom>
            <a:avLst/>
            <a:gdLst/>
            <a:ahLst/>
            <a:cxnLst/>
            <a:rect l="l" t="t" r="r" b="b"/>
            <a:pathLst>
              <a:path w="4144643" h="579359">
                <a:moveTo>
                  <a:pt x="63666" y="0"/>
                </a:moveTo>
                <a:lnTo>
                  <a:pt x="4080978" y="0"/>
                </a:lnTo>
                <a:cubicBezTo>
                  <a:pt x="4116139" y="0"/>
                  <a:pt x="4144643" y="28504"/>
                  <a:pt x="4144643" y="63666"/>
                </a:cubicBezTo>
                <a:lnTo>
                  <a:pt x="4144643" y="515693"/>
                </a:lnTo>
                <a:cubicBezTo>
                  <a:pt x="4144643" y="550855"/>
                  <a:pt x="4116139" y="579359"/>
                  <a:pt x="4080978" y="579359"/>
                </a:cubicBezTo>
                <a:lnTo>
                  <a:pt x="63666" y="579359"/>
                </a:lnTo>
                <a:cubicBezTo>
                  <a:pt x="28504" y="579359"/>
                  <a:pt x="0" y="550855"/>
                  <a:pt x="0" y="515693"/>
                </a:cubicBezTo>
                <a:lnTo>
                  <a:pt x="0" y="63666"/>
                </a:lnTo>
                <a:cubicBezTo>
                  <a:pt x="0" y="28528"/>
                  <a:pt x="28528" y="0"/>
                  <a:pt x="63666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72" name="Text 70"/>
          <p:cNvSpPr/>
          <p:nvPr/>
        </p:nvSpPr>
        <p:spPr>
          <a:xfrm>
            <a:off x="7629252" y="5558019"/>
            <a:ext cx="4010945" cy="190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Sadece kill işlemi dikkat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7629252" y="5780850"/>
            <a:ext cx="4002987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sonlandırma öncesinde onay istenir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hnfcgs.com/ba04dcfb5cf9481a5d4b488b3a2d4ef71917412c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10903" r="10903" t="0" b="0"/>
          <a:stretch/>
        </p:blipFill>
        <p:spPr>
          <a:xfrm>
            <a:off x="0" y="0"/>
            <a:ext cx="12192000" cy="815975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8159750"/>
          </a:xfrm>
          <a:custGeom>
            <a:avLst/>
            <a:gdLst/>
            <a:ahLst/>
            <a:cxnLst/>
            <a:rect l="l" t="t" r="r" b="b"/>
            <a:pathLst>
              <a:path w="12192000" h="8159750">
                <a:moveTo>
                  <a:pt x="0" y="0"/>
                </a:moveTo>
                <a:lnTo>
                  <a:pt x="12192000" y="0"/>
                </a:lnTo>
                <a:lnTo>
                  <a:pt x="12192000" y="8159750"/>
                </a:lnTo>
                <a:lnTo>
                  <a:pt x="0" y="815975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3E434B">
                  <a:alpha val="80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spc="88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Sunum Sonu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Özet ve Kaynaklar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17500" y="1016000"/>
            <a:ext cx="1016000" cy="47625"/>
          </a:xfrm>
          <a:custGeom>
            <a:avLst/>
            <a:gdLst/>
            <a:ahLst/>
            <a:cxnLst/>
            <a:rect l="l" t="t" r="r" b="b"/>
            <a:pathLst>
              <a:path w="1016000" h="47625">
                <a:moveTo>
                  <a:pt x="0" y="0"/>
                </a:moveTo>
                <a:lnTo>
                  <a:pt x="1016000" y="0"/>
                </a:lnTo>
                <a:lnTo>
                  <a:pt x="1016000" y="47625"/>
                </a:lnTo>
                <a:lnTo>
                  <a:pt x="0" y="47625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Shape 4"/>
          <p:cNvSpPr/>
          <p:nvPr/>
        </p:nvSpPr>
        <p:spPr>
          <a:xfrm>
            <a:off x="320675" y="1257300"/>
            <a:ext cx="4538663" cy="2863850"/>
          </a:xfrm>
          <a:custGeom>
            <a:avLst/>
            <a:gdLst/>
            <a:ahLst/>
            <a:cxnLst/>
            <a:rect l="l" t="t" r="r" b="b"/>
            <a:pathLst>
              <a:path w="4538663" h="2863850">
                <a:moveTo>
                  <a:pt x="95252" y="0"/>
                </a:moveTo>
                <a:lnTo>
                  <a:pt x="4443411" y="0"/>
                </a:lnTo>
                <a:cubicBezTo>
                  <a:pt x="4496017" y="0"/>
                  <a:pt x="4538663" y="42646"/>
                  <a:pt x="4538663" y="95252"/>
                </a:cubicBezTo>
                <a:lnTo>
                  <a:pt x="4538663" y="2768598"/>
                </a:lnTo>
                <a:cubicBezTo>
                  <a:pt x="4538663" y="2821169"/>
                  <a:pt x="4495982" y="2863850"/>
                  <a:pt x="4443411" y="2863850"/>
                </a:cubicBezTo>
                <a:lnTo>
                  <a:pt x="95252" y="2863850"/>
                </a:lnTo>
                <a:cubicBezTo>
                  <a:pt x="42646" y="2863850"/>
                  <a:pt x="0" y="2821204"/>
                  <a:pt x="0" y="2768598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38163" y="148262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9783" y="13506"/>
                </a:moveTo>
                <a:cubicBezTo>
                  <a:pt x="53839" y="16334"/>
                  <a:pt x="54806" y="21915"/>
                  <a:pt x="51978" y="25933"/>
                </a:cubicBezTo>
                <a:lnTo>
                  <a:pt x="31142" y="55699"/>
                </a:lnTo>
                <a:cubicBezTo>
                  <a:pt x="29617" y="57857"/>
                  <a:pt x="27236" y="59234"/>
                  <a:pt x="24594" y="59457"/>
                </a:cubicBezTo>
                <a:cubicBezTo>
                  <a:pt x="21952" y="59680"/>
                  <a:pt x="19348" y="58787"/>
                  <a:pt x="17487" y="56927"/>
                </a:cubicBezTo>
                <a:lnTo>
                  <a:pt x="2604" y="42044"/>
                </a:lnTo>
                <a:cubicBezTo>
                  <a:pt x="-856" y="38546"/>
                  <a:pt x="-856" y="32891"/>
                  <a:pt x="2604" y="29394"/>
                </a:cubicBezTo>
                <a:cubicBezTo>
                  <a:pt x="6065" y="25896"/>
                  <a:pt x="11757" y="25933"/>
                  <a:pt x="15255" y="29394"/>
                </a:cubicBezTo>
                <a:lnTo>
                  <a:pt x="22622" y="36761"/>
                </a:lnTo>
                <a:lnTo>
                  <a:pt x="37356" y="15701"/>
                </a:lnTo>
                <a:cubicBezTo>
                  <a:pt x="40184" y="11646"/>
                  <a:pt x="45765" y="10678"/>
                  <a:pt x="49783" y="13506"/>
                </a:cubicBezTo>
                <a:close/>
                <a:moveTo>
                  <a:pt x="49783" y="73037"/>
                </a:moveTo>
                <a:cubicBezTo>
                  <a:pt x="53839" y="75865"/>
                  <a:pt x="54806" y="81446"/>
                  <a:pt x="51978" y="85465"/>
                </a:cubicBezTo>
                <a:lnTo>
                  <a:pt x="31142" y="115230"/>
                </a:lnTo>
                <a:cubicBezTo>
                  <a:pt x="29617" y="117388"/>
                  <a:pt x="27236" y="118765"/>
                  <a:pt x="24594" y="118988"/>
                </a:cubicBezTo>
                <a:cubicBezTo>
                  <a:pt x="21952" y="119211"/>
                  <a:pt x="19348" y="118318"/>
                  <a:pt x="17487" y="116458"/>
                </a:cubicBezTo>
                <a:lnTo>
                  <a:pt x="2604" y="101575"/>
                </a:lnTo>
                <a:cubicBezTo>
                  <a:pt x="-893" y="98078"/>
                  <a:pt x="-893" y="92422"/>
                  <a:pt x="2604" y="88962"/>
                </a:cubicBezTo>
                <a:cubicBezTo>
                  <a:pt x="6102" y="85502"/>
                  <a:pt x="11757" y="85465"/>
                  <a:pt x="15218" y="88962"/>
                </a:cubicBezTo>
                <a:lnTo>
                  <a:pt x="22585" y="96329"/>
                </a:lnTo>
                <a:lnTo>
                  <a:pt x="37319" y="75270"/>
                </a:lnTo>
                <a:cubicBezTo>
                  <a:pt x="40146" y="71214"/>
                  <a:pt x="45727" y="70247"/>
                  <a:pt x="49746" y="73075"/>
                </a:cubicBezTo>
                <a:close/>
                <a:moveTo>
                  <a:pt x="83344" y="35719"/>
                </a:moveTo>
                <a:cubicBezTo>
                  <a:pt x="83344" y="29133"/>
                  <a:pt x="88664" y="23812"/>
                  <a:pt x="95250" y="23812"/>
                </a:cubicBezTo>
                <a:lnTo>
                  <a:pt x="178594" y="23812"/>
                </a:lnTo>
                <a:cubicBezTo>
                  <a:pt x="185179" y="23812"/>
                  <a:pt x="190500" y="29133"/>
                  <a:pt x="190500" y="35719"/>
                </a:cubicBezTo>
                <a:cubicBezTo>
                  <a:pt x="190500" y="42304"/>
                  <a:pt x="185179" y="47625"/>
                  <a:pt x="178594" y="47625"/>
                </a:cubicBezTo>
                <a:lnTo>
                  <a:pt x="95250" y="47625"/>
                </a:lnTo>
                <a:cubicBezTo>
                  <a:pt x="88664" y="47625"/>
                  <a:pt x="83344" y="42304"/>
                  <a:pt x="83344" y="35719"/>
                </a:cubicBezTo>
                <a:close/>
                <a:moveTo>
                  <a:pt x="83344" y="95250"/>
                </a:moveTo>
                <a:cubicBezTo>
                  <a:pt x="83344" y="88664"/>
                  <a:pt x="88664" y="83344"/>
                  <a:pt x="95250" y="83344"/>
                </a:cubicBez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95250" y="107156"/>
                </a:lnTo>
                <a:cubicBezTo>
                  <a:pt x="88664" y="107156"/>
                  <a:pt x="83344" y="101836"/>
                  <a:pt x="83344" y="95250"/>
                </a:cubicBezTo>
                <a:close/>
                <a:moveTo>
                  <a:pt x="59531" y="154781"/>
                </a:moveTo>
                <a:cubicBezTo>
                  <a:pt x="59531" y="148196"/>
                  <a:pt x="64852" y="142875"/>
                  <a:pt x="71438" y="142875"/>
                </a:cubicBez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71438" y="166688"/>
                </a:lnTo>
                <a:cubicBezTo>
                  <a:pt x="64852" y="166688"/>
                  <a:pt x="59531" y="161367"/>
                  <a:pt x="59531" y="154781"/>
                </a:cubicBezTo>
                <a:close/>
                <a:moveTo>
                  <a:pt x="23812" y="139898"/>
                </a:moveTo>
                <a:cubicBezTo>
                  <a:pt x="32027" y="139898"/>
                  <a:pt x="38695" y="146567"/>
                  <a:pt x="38695" y="154781"/>
                </a:cubicBezTo>
                <a:cubicBezTo>
                  <a:pt x="38695" y="162995"/>
                  <a:pt x="32027" y="169664"/>
                  <a:pt x="23812" y="169664"/>
                </a:cubicBezTo>
                <a:cubicBezTo>
                  <a:pt x="15598" y="169664"/>
                  <a:pt x="8930" y="162995"/>
                  <a:pt x="8930" y="154781"/>
                </a:cubicBezTo>
                <a:cubicBezTo>
                  <a:pt x="8930" y="146567"/>
                  <a:pt x="15598" y="139898"/>
                  <a:pt x="23812" y="139898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9" name="Text 6"/>
          <p:cNvSpPr/>
          <p:nvPr/>
        </p:nvSpPr>
        <p:spPr>
          <a:xfrm>
            <a:off x="752475" y="1450973"/>
            <a:ext cx="40084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Öğrendiklerimiz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14350" y="1831873"/>
            <a:ext cx="4151313" cy="635000"/>
          </a:xfrm>
          <a:custGeom>
            <a:avLst/>
            <a:gdLst/>
            <a:ahLst/>
            <a:cxnLst/>
            <a:rect l="l" t="t" r="r" b="b"/>
            <a:pathLst>
              <a:path w="4151313" h="635000">
                <a:moveTo>
                  <a:pt x="63500" y="0"/>
                </a:moveTo>
                <a:lnTo>
                  <a:pt x="4087812" y="0"/>
                </a:lnTo>
                <a:cubicBezTo>
                  <a:pt x="4122859" y="0"/>
                  <a:pt x="4151313" y="28453"/>
                  <a:pt x="4151313" y="63500"/>
                </a:cubicBezTo>
                <a:lnTo>
                  <a:pt x="4151313" y="571500"/>
                </a:lnTo>
                <a:cubicBezTo>
                  <a:pt x="4151313" y="606547"/>
                  <a:pt x="4122859" y="635000"/>
                  <a:pt x="4087812" y="635000"/>
                </a:cubicBezTo>
                <a:lnTo>
                  <a:pt x="63500" y="635000"/>
                </a:lnTo>
                <a:cubicBezTo>
                  <a:pt x="28453" y="635000"/>
                  <a:pt x="0" y="606547"/>
                  <a:pt x="0" y="571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657225" y="1990623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2" name="Text 9"/>
          <p:cNvSpPr/>
          <p:nvPr/>
        </p:nvSpPr>
        <p:spPr>
          <a:xfrm>
            <a:off x="895350" y="1958873"/>
            <a:ext cx="2397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Yönetimi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95350" y="2181123"/>
            <a:ext cx="2389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top, htop, ps komutları ile sistem izleme ve analiz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14350" y="2562123"/>
            <a:ext cx="4151313" cy="635000"/>
          </a:xfrm>
          <a:custGeom>
            <a:avLst/>
            <a:gdLst/>
            <a:ahLst/>
            <a:cxnLst/>
            <a:rect l="l" t="t" r="r" b="b"/>
            <a:pathLst>
              <a:path w="4151313" h="635000">
                <a:moveTo>
                  <a:pt x="63500" y="0"/>
                </a:moveTo>
                <a:lnTo>
                  <a:pt x="4087812" y="0"/>
                </a:lnTo>
                <a:cubicBezTo>
                  <a:pt x="4122859" y="0"/>
                  <a:pt x="4151313" y="28453"/>
                  <a:pt x="4151313" y="63500"/>
                </a:cubicBezTo>
                <a:lnTo>
                  <a:pt x="4151313" y="571500"/>
                </a:lnTo>
                <a:cubicBezTo>
                  <a:pt x="4151313" y="606547"/>
                  <a:pt x="4122859" y="635000"/>
                  <a:pt x="4087812" y="635000"/>
                </a:cubicBezTo>
                <a:lnTo>
                  <a:pt x="63500" y="635000"/>
                </a:lnTo>
                <a:cubicBezTo>
                  <a:pt x="28453" y="635000"/>
                  <a:pt x="0" y="606547"/>
                  <a:pt x="0" y="571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657225" y="2720873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6" name="Text 13"/>
          <p:cNvSpPr/>
          <p:nvPr/>
        </p:nvSpPr>
        <p:spPr>
          <a:xfrm>
            <a:off x="895350" y="2689123"/>
            <a:ext cx="284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Disk Analizi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95350" y="2911373"/>
            <a:ext cx="2833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df ve du komutları ile disk kullanımı ve büyük dosya tespiti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514350" y="3292373"/>
            <a:ext cx="4151313" cy="635000"/>
          </a:xfrm>
          <a:custGeom>
            <a:avLst/>
            <a:gdLst/>
            <a:ahLst/>
            <a:cxnLst/>
            <a:rect l="l" t="t" r="r" b="b"/>
            <a:pathLst>
              <a:path w="4151313" h="635000">
                <a:moveTo>
                  <a:pt x="63500" y="0"/>
                </a:moveTo>
                <a:lnTo>
                  <a:pt x="4087812" y="0"/>
                </a:lnTo>
                <a:cubicBezTo>
                  <a:pt x="4122859" y="0"/>
                  <a:pt x="4151313" y="28453"/>
                  <a:pt x="4151313" y="63500"/>
                </a:cubicBezTo>
                <a:lnTo>
                  <a:pt x="4151313" y="571500"/>
                </a:lnTo>
                <a:cubicBezTo>
                  <a:pt x="4151313" y="606547"/>
                  <a:pt x="4122859" y="635000"/>
                  <a:pt x="4087812" y="635000"/>
                </a:cubicBezTo>
                <a:lnTo>
                  <a:pt x="63500" y="635000"/>
                </a:lnTo>
                <a:cubicBezTo>
                  <a:pt x="28453" y="635000"/>
                  <a:pt x="0" y="606547"/>
                  <a:pt x="0" y="571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657225" y="3451123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0" name="Text 17"/>
          <p:cNvSpPr/>
          <p:nvPr/>
        </p:nvSpPr>
        <p:spPr>
          <a:xfrm>
            <a:off x="895350" y="3419373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Bash Script Otomasyonu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95350" y="3641623"/>
            <a:ext cx="2992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Tek komutla sistem özetini görüntüleme ve kullanıcı etkileşimi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320675" y="4254396"/>
            <a:ext cx="4538663" cy="3586162"/>
          </a:xfrm>
          <a:custGeom>
            <a:avLst/>
            <a:gdLst/>
            <a:ahLst/>
            <a:cxnLst/>
            <a:rect l="l" t="t" r="r" b="b"/>
            <a:pathLst>
              <a:path w="4538663" h="3586162">
                <a:moveTo>
                  <a:pt x="95248" y="0"/>
                </a:moveTo>
                <a:lnTo>
                  <a:pt x="4443414" y="0"/>
                </a:lnTo>
                <a:cubicBezTo>
                  <a:pt x="4496018" y="0"/>
                  <a:pt x="4538663" y="42644"/>
                  <a:pt x="4538663" y="95248"/>
                </a:cubicBezTo>
                <a:lnTo>
                  <a:pt x="4538663" y="3490914"/>
                </a:lnTo>
                <a:cubicBezTo>
                  <a:pt x="4538663" y="3543518"/>
                  <a:pt x="4496018" y="3586163"/>
                  <a:pt x="4443414" y="3586163"/>
                </a:cubicBezTo>
                <a:lnTo>
                  <a:pt x="95248" y="3586162"/>
                </a:lnTo>
                <a:cubicBezTo>
                  <a:pt x="42644" y="3586163"/>
                  <a:pt x="0" y="3543518"/>
                  <a:pt x="0" y="3490914"/>
                </a:cubicBezTo>
                <a:lnTo>
                  <a:pt x="0" y="95248"/>
                </a:lnTo>
                <a:cubicBezTo>
                  <a:pt x="0" y="42679"/>
                  <a:pt x="42679" y="0"/>
                  <a:pt x="95248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524272" y="4479820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14883" y="60709"/>
                </a:moveTo>
                <a:lnTo>
                  <a:pt x="79747" y="87406"/>
                </a:lnTo>
                <a:cubicBezTo>
                  <a:pt x="82786" y="88646"/>
                  <a:pt x="86010" y="89297"/>
                  <a:pt x="89297" y="89297"/>
                </a:cubicBezTo>
                <a:cubicBezTo>
                  <a:pt x="92583" y="89297"/>
                  <a:pt x="95808" y="88646"/>
                  <a:pt x="98847" y="87406"/>
                </a:cubicBezTo>
                <a:lnTo>
                  <a:pt x="174005" y="56462"/>
                </a:lnTo>
                <a:cubicBezTo>
                  <a:pt x="176795" y="55314"/>
                  <a:pt x="178594" y="52617"/>
                  <a:pt x="178594" y="49609"/>
                </a:cubicBezTo>
                <a:cubicBezTo>
                  <a:pt x="178594" y="46602"/>
                  <a:pt x="176795" y="43904"/>
                  <a:pt x="174005" y="42757"/>
                </a:cubicBezTo>
                <a:lnTo>
                  <a:pt x="98847" y="11813"/>
                </a:lnTo>
                <a:cubicBezTo>
                  <a:pt x="95808" y="10573"/>
                  <a:pt x="92583" y="9922"/>
                  <a:pt x="89297" y="9922"/>
                </a:cubicBezTo>
                <a:cubicBezTo>
                  <a:pt x="86010" y="9922"/>
                  <a:pt x="82786" y="10573"/>
                  <a:pt x="79747" y="11813"/>
                </a:cubicBezTo>
                <a:lnTo>
                  <a:pt x="4589" y="42757"/>
                </a:lnTo>
                <a:cubicBezTo>
                  <a:pt x="1798" y="43904"/>
                  <a:pt x="0" y="46602"/>
                  <a:pt x="0" y="49609"/>
                </a:cubicBezTo>
                <a:lnTo>
                  <a:pt x="0" y="141387"/>
                </a:lnTo>
                <a:cubicBezTo>
                  <a:pt x="0" y="145510"/>
                  <a:pt x="3318" y="148828"/>
                  <a:pt x="7441" y="148828"/>
                </a:cubicBezTo>
                <a:cubicBezTo>
                  <a:pt x="11565" y="148828"/>
                  <a:pt x="14883" y="145510"/>
                  <a:pt x="14883" y="141387"/>
                </a:cubicBezTo>
                <a:lnTo>
                  <a:pt x="14883" y="60709"/>
                </a:lnTo>
                <a:close/>
                <a:moveTo>
                  <a:pt x="29766" y="82941"/>
                </a:moveTo>
                <a:lnTo>
                  <a:pt x="29766" y="119062"/>
                </a:lnTo>
                <a:cubicBezTo>
                  <a:pt x="29766" y="135496"/>
                  <a:pt x="56431" y="148828"/>
                  <a:pt x="89297" y="148828"/>
                </a:cubicBezTo>
                <a:cubicBezTo>
                  <a:pt x="122163" y="148828"/>
                  <a:pt x="148828" y="135496"/>
                  <a:pt x="148828" y="119062"/>
                </a:cubicBezTo>
                <a:lnTo>
                  <a:pt x="148828" y="82910"/>
                </a:lnTo>
                <a:lnTo>
                  <a:pt x="104521" y="101172"/>
                </a:lnTo>
                <a:cubicBezTo>
                  <a:pt x="99684" y="103156"/>
                  <a:pt x="94537" y="104180"/>
                  <a:pt x="89297" y="104180"/>
                </a:cubicBezTo>
                <a:cubicBezTo>
                  <a:pt x="84057" y="104180"/>
                  <a:pt x="78910" y="103156"/>
                  <a:pt x="74073" y="101172"/>
                </a:cubicBezTo>
                <a:lnTo>
                  <a:pt x="29766" y="8291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4" name="Text 21"/>
          <p:cNvSpPr/>
          <p:nvPr/>
        </p:nvSpPr>
        <p:spPr>
          <a:xfrm>
            <a:off x="712788" y="4448070"/>
            <a:ext cx="4032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Daha Fazla Öğrenme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538163" y="482907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95250" y="127000"/>
                </a:moveTo>
                <a:lnTo>
                  <a:pt x="23812" y="127000"/>
                </a:lnTo>
                <a:cubicBezTo>
                  <a:pt x="10666" y="127000"/>
                  <a:pt x="0" y="116334"/>
                  <a:pt x="0" y="103188"/>
                </a:cubicBezTo>
                <a:lnTo>
                  <a:pt x="0" y="23812"/>
                </a:lnTo>
                <a:cubicBezTo>
                  <a:pt x="0" y="10666"/>
                  <a:pt x="10666" y="0"/>
                  <a:pt x="23812" y="0"/>
                </a:cubicBezTo>
                <a:lnTo>
                  <a:pt x="99219" y="0"/>
                </a:lnTo>
                <a:cubicBezTo>
                  <a:pt x="105792" y="0"/>
                  <a:pt x="111125" y="5333"/>
                  <a:pt x="111125" y="11906"/>
                </a:cubicBezTo>
                <a:lnTo>
                  <a:pt x="111125" y="83344"/>
                </a:lnTo>
                <a:cubicBezTo>
                  <a:pt x="111125" y="88528"/>
                  <a:pt x="107801" y="92943"/>
                  <a:pt x="103188" y="94580"/>
                </a:cubicBezTo>
                <a:lnTo>
                  <a:pt x="103188" y="111125"/>
                </a:lnTo>
                <a:cubicBezTo>
                  <a:pt x="107578" y="111125"/>
                  <a:pt x="111125" y="114672"/>
                  <a:pt x="111125" y="119063"/>
                </a:cubicBezTo>
                <a:cubicBezTo>
                  <a:pt x="111125" y="123453"/>
                  <a:pt x="107578" y="127000"/>
                  <a:pt x="103188" y="127000"/>
                </a:cubicBezTo>
                <a:lnTo>
                  <a:pt x="95250" y="127000"/>
                </a:lnTo>
                <a:close/>
                <a:moveTo>
                  <a:pt x="23812" y="95250"/>
                </a:moveTo>
                <a:cubicBezTo>
                  <a:pt x="19422" y="95250"/>
                  <a:pt x="15875" y="98797"/>
                  <a:pt x="15875" y="103188"/>
                </a:cubicBezTo>
                <a:cubicBezTo>
                  <a:pt x="15875" y="107578"/>
                  <a:pt x="19422" y="111125"/>
                  <a:pt x="23812" y="111125"/>
                </a:cubicBezTo>
                <a:lnTo>
                  <a:pt x="87313" y="111125"/>
                </a:lnTo>
                <a:lnTo>
                  <a:pt x="87313" y="95250"/>
                </a:lnTo>
                <a:lnTo>
                  <a:pt x="23812" y="95250"/>
                </a:lnTo>
                <a:close/>
                <a:moveTo>
                  <a:pt x="31750" y="37703"/>
                </a:moveTo>
                <a:cubicBezTo>
                  <a:pt x="31750" y="41002"/>
                  <a:pt x="34404" y="43656"/>
                  <a:pt x="37703" y="43656"/>
                </a:cubicBezTo>
                <a:lnTo>
                  <a:pt x="81359" y="43656"/>
                </a:lnTo>
                <a:cubicBezTo>
                  <a:pt x="84658" y="43656"/>
                  <a:pt x="87313" y="41002"/>
                  <a:pt x="87313" y="37703"/>
                </a:cubicBezTo>
                <a:cubicBezTo>
                  <a:pt x="87313" y="34404"/>
                  <a:pt x="84658" y="31750"/>
                  <a:pt x="81359" y="31750"/>
                </a:cubicBezTo>
                <a:lnTo>
                  <a:pt x="37703" y="31750"/>
                </a:lnTo>
                <a:cubicBezTo>
                  <a:pt x="34404" y="31750"/>
                  <a:pt x="31750" y="34404"/>
                  <a:pt x="31750" y="37703"/>
                </a:cubicBezTo>
                <a:close/>
                <a:moveTo>
                  <a:pt x="37703" y="55563"/>
                </a:moveTo>
                <a:cubicBezTo>
                  <a:pt x="34404" y="55563"/>
                  <a:pt x="31750" y="58217"/>
                  <a:pt x="31750" y="61516"/>
                </a:cubicBezTo>
                <a:cubicBezTo>
                  <a:pt x="31750" y="64815"/>
                  <a:pt x="34404" y="67469"/>
                  <a:pt x="37703" y="67469"/>
                </a:cubicBezTo>
                <a:lnTo>
                  <a:pt x="81359" y="67469"/>
                </a:lnTo>
                <a:cubicBezTo>
                  <a:pt x="84658" y="67469"/>
                  <a:pt x="87313" y="64815"/>
                  <a:pt x="87313" y="61516"/>
                </a:cubicBezTo>
                <a:cubicBezTo>
                  <a:pt x="87313" y="58217"/>
                  <a:pt x="84658" y="55563"/>
                  <a:pt x="81359" y="55563"/>
                </a:cubicBezTo>
                <a:lnTo>
                  <a:pt x="37703" y="55563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6" name="Text 23"/>
          <p:cNvSpPr/>
          <p:nvPr/>
        </p:nvSpPr>
        <p:spPr>
          <a:xfrm>
            <a:off x="768350" y="4797320"/>
            <a:ext cx="2135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 [komut] - Komut kılavuz sayfaları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530225" y="511482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87288" y="69453"/>
                </a:moveTo>
                <a:lnTo>
                  <a:pt x="39936" y="69453"/>
                </a:lnTo>
                <a:cubicBezTo>
                  <a:pt x="40655" y="85452"/>
                  <a:pt x="44202" y="100186"/>
                  <a:pt x="49237" y="110976"/>
                </a:cubicBezTo>
                <a:cubicBezTo>
                  <a:pt x="52065" y="117053"/>
                  <a:pt x="55116" y="121345"/>
                  <a:pt x="57944" y="123974"/>
                </a:cubicBezTo>
                <a:cubicBezTo>
                  <a:pt x="60722" y="126578"/>
                  <a:pt x="62632" y="127000"/>
                  <a:pt x="63624" y="127000"/>
                </a:cubicBezTo>
                <a:cubicBezTo>
                  <a:pt x="64616" y="127000"/>
                  <a:pt x="66526" y="126578"/>
                  <a:pt x="69304" y="123974"/>
                </a:cubicBezTo>
                <a:cubicBezTo>
                  <a:pt x="72132" y="121345"/>
                  <a:pt x="75183" y="117029"/>
                  <a:pt x="78011" y="110976"/>
                </a:cubicBezTo>
                <a:cubicBezTo>
                  <a:pt x="83046" y="100186"/>
                  <a:pt x="86593" y="85452"/>
                  <a:pt x="87313" y="69453"/>
                </a:cubicBezTo>
                <a:close/>
                <a:moveTo>
                  <a:pt x="39911" y="57547"/>
                </a:moveTo>
                <a:lnTo>
                  <a:pt x="87263" y="57547"/>
                </a:lnTo>
                <a:cubicBezTo>
                  <a:pt x="86568" y="41548"/>
                  <a:pt x="83021" y="26814"/>
                  <a:pt x="77986" y="16024"/>
                </a:cubicBezTo>
                <a:cubicBezTo>
                  <a:pt x="75158" y="9971"/>
                  <a:pt x="72107" y="5655"/>
                  <a:pt x="69279" y="3026"/>
                </a:cubicBezTo>
                <a:cubicBezTo>
                  <a:pt x="66501" y="422"/>
                  <a:pt x="64591" y="0"/>
                  <a:pt x="63599" y="0"/>
                </a:cubicBezTo>
                <a:cubicBezTo>
                  <a:pt x="62607" y="0"/>
                  <a:pt x="60697" y="422"/>
                  <a:pt x="57919" y="3026"/>
                </a:cubicBezTo>
                <a:cubicBezTo>
                  <a:pt x="55091" y="5655"/>
                  <a:pt x="52040" y="9971"/>
                  <a:pt x="49212" y="16024"/>
                </a:cubicBezTo>
                <a:cubicBezTo>
                  <a:pt x="44177" y="26814"/>
                  <a:pt x="40630" y="41548"/>
                  <a:pt x="39911" y="57547"/>
                </a:cubicBezTo>
                <a:close/>
                <a:moveTo>
                  <a:pt x="28004" y="57547"/>
                </a:moveTo>
                <a:cubicBezTo>
                  <a:pt x="28873" y="36314"/>
                  <a:pt x="34354" y="16594"/>
                  <a:pt x="42366" y="3646"/>
                </a:cubicBezTo>
                <a:cubicBezTo>
                  <a:pt x="19521" y="11733"/>
                  <a:pt x="2704" y="32544"/>
                  <a:pt x="372" y="57547"/>
                </a:cubicBezTo>
                <a:lnTo>
                  <a:pt x="28004" y="57547"/>
                </a:lnTo>
                <a:close/>
                <a:moveTo>
                  <a:pt x="372" y="69453"/>
                </a:moveTo>
                <a:cubicBezTo>
                  <a:pt x="2704" y="94456"/>
                  <a:pt x="19521" y="115267"/>
                  <a:pt x="42366" y="123354"/>
                </a:cubicBezTo>
                <a:cubicBezTo>
                  <a:pt x="34354" y="110406"/>
                  <a:pt x="28873" y="90686"/>
                  <a:pt x="28004" y="69453"/>
                </a:cubicBezTo>
                <a:lnTo>
                  <a:pt x="372" y="69453"/>
                </a:lnTo>
                <a:close/>
                <a:moveTo>
                  <a:pt x="99194" y="69453"/>
                </a:moveTo>
                <a:cubicBezTo>
                  <a:pt x="98326" y="90686"/>
                  <a:pt x="92844" y="110406"/>
                  <a:pt x="84832" y="123354"/>
                </a:cubicBezTo>
                <a:cubicBezTo>
                  <a:pt x="107677" y="115243"/>
                  <a:pt x="124495" y="94456"/>
                  <a:pt x="126826" y="69453"/>
                </a:cubicBezTo>
                <a:lnTo>
                  <a:pt x="99194" y="69453"/>
                </a:lnTo>
                <a:close/>
                <a:moveTo>
                  <a:pt x="126826" y="57547"/>
                </a:moveTo>
                <a:cubicBezTo>
                  <a:pt x="124495" y="32544"/>
                  <a:pt x="107677" y="11733"/>
                  <a:pt x="84832" y="3646"/>
                </a:cubicBezTo>
                <a:cubicBezTo>
                  <a:pt x="92844" y="16594"/>
                  <a:pt x="98326" y="36314"/>
                  <a:pt x="99194" y="57547"/>
                </a:cubicBezTo>
                <a:lnTo>
                  <a:pt x="126826" y="57547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8" name="Text 25"/>
          <p:cNvSpPr/>
          <p:nvPr/>
        </p:nvSpPr>
        <p:spPr>
          <a:xfrm>
            <a:off x="768350" y="5083070"/>
            <a:ext cx="2389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documentation ve topluluk forumları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522288" y="5400570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89495" y="298"/>
                </a:moveTo>
                <a:cubicBezTo>
                  <a:pt x="85279" y="-918"/>
                  <a:pt x="80888" y="1538"/>
                  <a:pt x="79673" y="5755"/>
                </a:cubicBezTo>
                <a:lnTo>
                  <a:pt x="47923" y="116880"/>
                </a:lnTo>
                <a:cubicBezTo>
                  <a:pt x="46707" y="121096"/>
                  <a:pt x="49163" y="125487"/>
                  <a:pt x="53380" y="126702"/>
                </a:cubicBezTo>
                <a:cubicBezTo>
                  <a:pt x="57596" y="127918"/>
                  <a:pt x="61987" y="125462"/>
                  <a:pt x="63202" y="121245"/>
                </a:cubicBezTo>
                <a:lnTo>
                  <a:pt x="94952" y="10120"/>
                </a:lnTo>
                <a:cubicBezTo>
                  <a:pt x="96168" y="5904"/>
                  <a:pt x="93712" y="1513"/>
                  <a:pt x="89495" y="298"/>
                </a:cubicBezTo>
                <a:close/>
                <a:moveTo>
                  <a:pt x="105519" y="34057"/>
                </a:moveTo>
                <a:cubicBezTo>
                  <a:pt x="102419" y="37157"/>
                  <a:pt x="102419" y="42193"/>
                  <a:pt x="105519" y="45293"/>
                </a:cubicBezTo>
                <a:lnTo>
                  <a:pt x="123726" y="63500"/>
                </a:lnTo>
                <a:lnTo>
                  <a:pt x="105519" y="81707"/>
                </a:lnTo>
                <a:cubicBezTo>
                  <a:pt x="102419" y="84807"/>
                  <a:pt x="102419" y="89843"/>
                  <a:pt x="105519" y="92943"/>
                </a:cubicBezTo>
                <a:cubicBezTo>
                  <a:pt x="108620" y="96044"/>
                  <a:pt x="113655" y="96044"/>
                  <a:pt x="116756" y="92943"/>
                </a:cubicBezTo>
                <a:lnTo>
                  <a:pt x="140568" y="69131"/>
                </a:lnTo>
                <a:cubicBezTo>
                  <a:pt x="143669" y="66030"/>
                  <a:pt x="143669" y="60995"/>
                  <a:pt x="140568" y="57894"/>
                </a:cubicBezTo>
                <a:lnTo>
                  <a:pt x="116756" y="34082"/>
                </a:lnTo>
                <a:cubicBezTo>
                  <a:pt x="113655" y="30981"/>
                  <a:pt x="108620" y="30981"/>
                  <a:pt x="105519" y="34082"/>
                </a:cubicBezTo>
                <a:close/>
                <a:moveTo>
                  <a:pt x="37381" y="34057"/>
                </a:moveTo>
                <a:cubicBezTo>
                  <a:pt x="34280" y="30956"/>
                  <a:pt x="29245" y="30956"/>
                  <a:pt x="26144" y="34057"/>
                </a:cubicBezTo>
                <a:lnTo>
                  <a:pt x="2332" y="57869"/>
                </a:lnTo>
                <a:cubicBezTo>
                  <a:pt x="-769" y="60970"/>
                  <a:pt x="-769" y="66005"/>
                  <a:pt x="2332" y="69106"/>
                </a:cubicBezTo>
                <a:lnTo>
                  <a:pt x="26144" y="92918"/>
                </a:lnTo>
                <a:cubicBezTo>
                  <a:pt x="29245" y="96019"/>
                  <a:pt x="34280" y="96019"/>
                  <a:pt x="37381" y="92918"/>
                </a:cubicBezTo>
                <a:cubicBezTo>
                  <a:pt x="40481" y="89818"/>
                  <a:pt x="40481" y="84782"/>
                  <a:pt x="37381" y="81682"/>
                </a:cubicBezTo>
                <a:lnTo>
                  <a:pt x="19174" y="63500"/>
                </a:lnTo>
                <a:lnTo>
                  <a:pt x="37356" y="45293"/>
                </a:lnTo>
                <a:cubicBezTo>
                  <a:pt x="40456" y="42193"/>
                  <a:pt x="40456" y="37157"/>
                  <a:pt x="37356" y="34057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0" name="Text 27"/>
          <p:cNvSpPr/>
          <p:nvPr/>
        </p:nvSpPr>
        <p:spPr>
          <a:xfrm>
            <a:off x="768350" y="5368820"/>
            <a:ext cx="2039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Bash scripting eğitimleri ve örnekleri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5057775" y="1257300"/>
            <a:ext cx="6816725" cy="4237037"/>
          </a:xfrm>
          <a:custGeom>
            <a:avLst/>
            <a:gdLst/>
            <a:ahLst/>
            <a:cxnLst/>
            <a:rect l="l" t="t" r="r" b="b"/>
            <a:pathLst>
              <a:path w="6816725" h="4237037">
                <a:moveTo>
                  <a:pt x="95249" y="0"/>
                </a:moveTo>
                <a:lnTo>
                  <a:pt x="6721476" y="0"/>
                </a:lnTo>
                <a:cubicBezTo>
                  <a:pt x="6774081" y="0"/>
                  <a:pt x="6816725" y="42644"/>
                  <a:pt x="6816725" y="95249"/>
                </a:cubicBezTo>
                <a:lnTo>
                  <a:pt x="6816725" y="4141789"/>
                </a:lnTo>
                <a:cubicBezTo>
                  <a:pt x="6816725" y="4194393"/>
                  <a:pt x="6774081" y="4237038"/>
                  <a:pt x="6721476" y="4237037"/>
                </a:cubicBezTo>
                <a:lnTo>
                  <a:pt x="95249" y="4237037"/>
                </a:lnTo>
                <a:cubicBezTo>
                  <a:pt x="42644" y="4237037"/>
                  <a:pt x="0" y="4194393"/>
                  <a:pt x="0" y="4141789"/>
                </a:cubicBezTo>
                <a:lnTo>
                  <a:pt x="0" y="95249"/>
                </a:lnTo>
                <a:cubicBezTo>
                  <a:pt x="0" y="42679"/>
                  <a:pt x="42679" y="0"/>
                  <a:pt x="95249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32" name="Shape 29"/>
          <p:cNvSpPr/>
          <p:nvPr/>
        </p:nvSpPr>
        <p:spPr>
          <a:xfrm>
            <a:off x="5263357" y="1482623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3" name="Text 30"/>
          <p:cNvSpPr/>
          <p:nvPr/>
        </p:nvSpPr>
        <p:spPr>
          <a:xfrm>
            <a:off x="5489575" y="1450973"/>
            <a:ext cx="6286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Komut Özeti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5254625" y="1866798"/>
            <a:ext cx="3141662" cy="704850"/>
          </a:xfrm>
          <a:custGeom>
            <a:avLst/>
            <a:gdLst/>
            <a:ahLst/>
            <a:cxnLst/>
            <a:rect l="l" t="t" r="r" b="b"/>
            <a:pathLst>
              <a:path w="3141662" h="704850">
                <a:moveTo>
                  <a:pt x="63500" y="0"/>
                </a:moveTo>
                <a:lnTo>
                  <a:pt x="3078163" y="0"/>
                </a:lnTo>
                <a:cubicBezTo>
                  <a:pt x="3113233" y="0"/>
                  <a:pt x="3141662" y="28430"/>
                  <a:pt x="3141662" y="63500"/>
                </a:cubicBezTo>
                <a:lnTo>
                  <a:pt x="3141662" y="641350"/>
                </a:lnTo>
                <a:cubicBezTo>
                  <a:pt x="3141662" y="676420"/>
                  <a:pt x="3113233" y="704850"/>
                  <a:pt x="3078163" y="704850"/>
                </a:cubicBezTo>
                <a:lnTo>
                  <a:pt x="63500" y="704850"/>
                </a:lnTo>
                <a:cubicBezTo>
                  <a:pt x="28430" y="704850"/>
                  <a:pt x="0" y="676420"/>
                  <a:pt x="0" y="641350"/>
                </a:cubicBezTo>
                <a:lnTo>
                  <a:pt x="0" y="63500"/>
                </a:lnTo>
                <a:cubicBezTo>
                  <a:pt x="0" y="28430"/>
                  <a:pt x="28430" y="0"/>
                  <a:pt x="63500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35" name="Text 32"/>
          <p:cNvSpPr/>
          <p:nvPr/>
        </p:nvSpPr>
        <p:spPr>
          <a:xfrm>
            <a:off x="5384800" y="1996971"/>
            <a:ext cx="2952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5384800" y="2282721"/>
            <a:ext cx="2936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Canlı sistem izleme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8531225" y="1866798"/>
            <a:ext cx="3141662" cy="704850"/>
          </a:xfrm>
          <a:custGeom>
            <a:avLst/>
            <a:gdLst/>
            <a:ahLst/>
            <a:cxnLst/>
            <a:rect l="l" t="t" r="r" b="b"/>
            <a:pathLst>
              <a:path w="3141662" h="704850">
                <a:moveTo>
                  <a:pt x="63500" y="0"/>
                </a:moveTo>
                <a:lnTo>
                  <a:pt x="3078163" y="0"/>
                </a:lnTo>
                <a:cubicBezTo>
                  <a:pt x="3113233" y="0"/>
                  <a:pt x="3141662" y="28430"/>
                  <a:pt x="3141662" y="63500"/>
                </a:cubicBezTo>
                <a:lnTo>
                  <a:pt x="3141662" y="641350"/>
                </a:lnTo>
                <a:cubicBezTo>
                  <a:pt x="3141662" y="676420"/>
                  <a:pt x="3113233" y="704850"/>
                  <a:pt x="3078163" y="704850"/>
                </a:cubicBezTo>
                <a:lnTo>
                  <a:pt x="63500" y="704850"/>
                </a:lnTo>
                <a:cubicBezTo>
                  <a:pt x="28430" y="704850"/>
                  <a:pt x="0" y="676420"/>
                  <a:pt x="0" y="641350"/>
                </a:cubicBezTo>
                <a:lnTo>
                  <a:pt x="0" y="63500"/>
                </a:lnTo>
                <a:cubicBezTo>
                  <a:pt x="0" y="28430"/>
                  <a:pt x="28430" y="0"/>
                  <a:pt x="63500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38" name="Text 35"/>
          <p:cNvSpPr/>
          <p:nvPr/>
        </p:nvSpPr>
        <p:spPr>
          <a:xfrm>
            <a:off x="8661401" y="1996971"/>
            <a:ext cx="2952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htop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8661401" y="2282721"/>
            <a:ext cx="2936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Gelişmiş ve renkli izleme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5254625" y="2704995"/>
            <a:ext cx="3141662" cy="704850"/>
          </a:xfrm>
          <a:custGeom>
            <a:avLst/>
            <a:gdLst/>
            <a:ahLst/>
            <a:cxnLst/>
            <a:rect l="l" t="t" r="r" b="b"/>
            <a:pathLst>
              <a:path w="3141662" h="704850">
                <a:moveTo>
                  <a:pt x="63500" y="0"/>
                </a:moveTo>
                <a:lnTo>
                  <a:pt x="3078163" y="0"/>
                </a:lnTo>
                <a:cubicBezTo>
                  <a:pt x="3113233" y="0"/>
                  <a:pt x="3141662" y="28430"/>
                  <a:pt x="3141662" y="63500"/>
                </a:cubicBezTo>
                <a:lnTo>
                  <a:pt x="3141662" y="641350"/>
                </a:lnTo>
                <a:cubicBezTo>
                  <a:pt x="3141662" y="676420"/>
                  <a:pt x="3113233" y="704850"/>
                  <a:pt x="3078163" y="704850"/>
                </a:cubicBezTo>
                <a:lnTo>
                  <a:pt x="63500" y="704850"/>
                </a:lnTo>
                <a:cubicBezTo>
                  <a:pt x="28430" y="704850"/>
                  <a:pt x="0" y="676420"/>
                  <a:pt x="0" y="641350"/>
                </a:cubicBezTo>
                <a:lnTo>
                  <a:pt x="0" y="63500"/>
                </a:lnTo>
                <a:cubicBezTo>
                  <a:pt x="0" y="28430"/>
                  <a:pt x="28430" y="0"/>
                  <a:pt x="63500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41" name="Text 38"/>
          <p:cNvSpPr/>
          <p:nvPr/>
        </p:nvSpPr>
        <p:spPr>
          <a:xfrm>
            <a:off x="5384800" y="2835176"/>
            <a:ext cx="2952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ps aux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5384800" y="3120926"/>
            <a:ext cx="2936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süreçleri listele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8531225" y="2704995"/>
            <a:ext cx="3141662" cy="704850"/>
          </a:xfrm>
          <a:custGeom>
            <a:avLst/>
            <a:gdLst/>
            <a:ahLst/>
            <a:cxnLst/>
            <a:rect l="l" t="t" r="r" b="b"/>
            <a:pathLst>
              <a:path w="3141662" h="704850">
                <a:moveTo>
                  <a:pt x="63500" y="0"/>
                </a:moveTo>
                <a:lnTo>
                  <a:pt x="3078163" y="0"/>
                </a:lnTo>
                <a:cubicBezTo>
                  <a:pt x="3113233" y="0"/>
                  <a:pt x="3141662" y="28430"/>
                  <a:pt x="3141662" y="63500"/>
                </a:cubicBezTo>
                <a:lnTo>
                  <a:pt x="3141662" y="641350"/>
                </a:lnTo>
                <a:cubicBezTo>
                  <a:pt x="3141662" y="676420"/>
                  <a:pt x="3113233" y="704850"/>
                  <a:pt x="3078163" y="704850"/>
                </a:cubicBezTo>
                <a:lnTo>
                  <a:pt x="63500" y="704850"/>
                </a:lnTo>
                <a:cubicBezTo>
                  <a:pt x="28430" y="704850"/>
                  <a:pt x="0" y="676420"/>
                  <a:pt x="0" y="641350"/>
                </a:cubicBezTo>
                <a:lnTo>
                  <a:pt x="0" y="63500"/>
                </a:lnTo>
                <a:cubicBezTo>
                  <a:pt x="0" y="28430"/>
                  <a:pt x="28430" y="0"/>
                  <a:pt x="63500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44" name="Text 41"/>
          <p:cNvSpPr/>
          <p:nvPr/>
        </p:nvSpPr>
        <p:spPr>
          <a:xfrm>
            <a:off x="8661401" y="2835176"/>
            <a:ext cx="2952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df -h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8661401" y="3120926"/>
            <a:ext cx="2936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Disk kullanımını göster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5254625" y="3543199"/>
            <a:ext cx="3141662" cy="704850"/>
          </a:xfrm>
          <a:custGeom>
            <a:avLst/>
            <a:gdLst/>
            <a:ahLst/>
            <a:cxnLst/>
            <a:rect l="l" t="t" r="r" b="b"/>
            <a:pathLst>
              <a:path w="3141662" h="704850">
                <a:moveTo>
                  <a:pt x="63500" y="0"/>
                </a:moveTo>
                <a:lnTo>
                  <a:pt x="3078163" y="0"/>
                </a:lnTo>
                <a:cubicBezTo>
                  <a:pt x="3113233" y="0"/>
                  <a:pt x="3141662" y="28430"/>
                  <a:pt x="3141662" y="63500"/>
                </a:cubicBezTo>
                <a:lnTo>
                  <a:pt x="3141662" y="641350"/>
                </a:lnTo>
                <a:cubicBezTo>
                  <a:pt x="3141662" y="676420"/>
                  <a:pt x="3113233" y="704850"/>
                  <a:pt x="3078163" y="704850"/>
                </a:cubicBezTo>
                <a:lnTo>
                  <a:pt x="63500" y="704850"/>
                </a:lnTo>
                <a:cubicBezTo>
                  <a:pt x="28430" y="704850"/>
                  <a:pt x="0" y="676420"/>
                  <a:pt x="0" y="641350"/>
                </a:cubicBezTo>
                <a:lnTo>
                  <a:pt x="0" y="63500"/>
                </a:lnTo>
                <a:cubicBezTo>
                  <a:pt x="0" y="28430"/>
                  <a:pt x="28430" y="0"/>
                  <a:pt x="63500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47" name="Text 44"/>
          <p:cNvSpPr/>
          <p:nvPr/>
        </p:nvSpPr>
        <p:spPr>
          <a:xfrm>
            <a:off x="5384800" y="3673373"/>
            <a:ext cx="2952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du -sh *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5384800" y="3959123"/>
            <a:ext cx="2936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Dosya boyutlarını listele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8531225" y="3543199"/>
            <a:ext cx="3141662" cy="704850"/>
          </a:xfrm>
          <a:custGeom>
            <a:avLst/>
            <a:gdLst/>
            <a:ahLst/>
            <a:cxnLst/>
            <a:rect l="l" t="t" r="r" b="b"/>
            <a:pathLst>
              <a:path w="3141662" h="704850">
                <a:moveTo>
                  <a:pt x="63500" y="0"/>
                </a:moveTo>
                <a:lnTo>
                  <a:pt x="3078163" y="0"/>
                </a:lnTo>
                <a:cubicBezTo>
                  <a:pt x="3113233" y="0"/>
                  <a:pt x="3141662" y="28430"/>
                  <a:pt x="3141662" y="63500"/>
                </a:cubicBezTo>
                <a:lnTo>
                  <a:pt x="3141662" y="641350"/>
                </a:lnTo>
                <a:cubicBezTo>
                  <a:pt x="3141662" y="676420"/>
                  <a:pt x="3113233" y="704850"/>
                  <a:pt x="3078163" y="704850"/>
                </a:cubicBezTo>
                <a:lnTo>
                  <a:pt x="63500" y="704850"/>
                </a:lnTo>
                <a:cubicBezTo>
                  <a:pt x="28430" y="704850"/>
                  <a:pt x="0" y="676420"/>
                  <a:pt x="0" y="641350"/>
                </a:cubicBezTo>
                <a:lnTo>
                  <a:pt x="0" y="63500"/>
                </a:lnTo>
                <a:cubicBezTo>
                  <a:pt x="0" y="28430"/>
                  <a:pt x="28430" y="0"/>
                  <a:pt x="63500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50" name="Text 47"/>
          <p:cNvSpPr/>
          <p:nvPr/>
        </p:nvSpPr>
        <p:spPr>
          <a:xfrm>
            <a:off x="8661401" y="3673373"/>
            <a:ext cx="2952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kill -9 PID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8661401" y="3959123"/>
            <a:ext cx="2936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sonlandır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5057775" y="5624708"/>
            <a:ext cx="6816725" cy="2220913"/>
          </a:xfrm>
          <a:custGeom>
            <a:avLst/>
            <a:gdLst/>
            <a:ahLst/>
            <a:cxnLst/>
            <a:rect l="l" t="t" r="r" b="b"/>
            <a:pathLst>
              <a:path w="6816725" h="2220913">
                <a:moveTo>
                  <a:pt x="95255" y="0"/>
                </a:moveTo>
                <a:lnTo>
                  <a:pt x="6721470" y="0"/>
                </a:lnTo>
                <a:cubicBezTo>
                  <a:pt x="6774078" y="0"/>
                  <a:pt x="6816725" y="42647"/>
                  <a:pt x="6816725" y="95255"/>
                </a:cubicBezTo>
                <a:lnTo>
                  <a:pt x="6816725" y="2125658"/>
                </a:lnTo>
                <a:cubicBezTo>
                  <a:pt x="6816725" y="2178265"/>
                  <a:pt x="6774078" y="2220912"/>
                  <a:pt x="6721470" y="2220912"/>
                </a:cubicBezTo>
                <a:lnTo>
                  <a:pt x="95255" y="2220913"/>
                </a:lnTo>
                <a:cubicBezTo>
                  <a:pt x="42647" y="2220912"/>
                  <a:pt x="0" y="2178265"/>
                  <a:pt x="0" y="2125658"/>
                </a:cubicBezTo>
                <a:lnTo>
                  <a:pt x="0" y="95255"/>
                </a:lnTo>
                <a:cubicBezTo>
                  <a:pt x="0" y="42647"/>
                  <a:pt x="42647" y="0"/>
                  <a:pt x="95255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53" name="Shape 50"/>
          <p:cNvSpPr/>
          <p:nvPr/>
        </p:nvSpPr>
        <p:spPr>
          <a:xfrm>
            <a:off x="5275263" y="585003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9669" y="32407"/>
                </a:moveTo>
                <a:lnTo>
                  <a:pt x="95250" y="40109"/>
                </a:lnTo>
                <a:lnTo>
                  <a:pt x="100831" y="32407"/>
                </a:lnTo>
                <a:cubicBezTo>
                  <a:pt x="110133" y="19534"/>
                  <a:pt x="125090" y="11906"/>
                  <a:pt x="140977" y="11906"/>
                </a:cubicBezTo>
                <a:cubicBezTo>
                  <a:pt x="168325" y="11906"/>
                  <a:pt x="190500" y="34082"/>
                  <a:pt x="190500" y="61429"/>
                </a:cubicBezTo>
                <a:lnTo>
                  <a:pt x="190500" y="62396"/>
                </a:lnTo>
                <a:cubicBezTo>
                  <a:pt x="190500" y="104142"/>
                  <a:pt x="138447" y="152623"/>
                  <a:pt x="111286" y="173348"/>
                </a:cubicBezTo>
                <a:cubicBezTo>
                  <a:pt x="106673" y="176845"/>
                  <a:pt x="101017" y="178594"/>
                  <a:pt x="95250" y="178594"/>
                </a:cubicBezTo>
                <a:cubicBezTo>
                  <a:pt x="89483" y="178594"/>
                  <a:pt x="83790" y="176882"/>
                  <a:pt x="79214" y="173348"/>
                </a:cubicBezTo>
                <a:cubicBezTo>
                  <a:pt x="52053" y="152623"/>
                  <a:pt x="0" y="104142"/>
                  <a:pt x="0" y="62396"/>
                </a:cubicBezTo>
                <a:lnTo>
                  <a:pt x="0" y="61429"/>
                </a:lnTo>
                <a:cubicBezTo>
                  <a:pt x="0" y="34082"/>
                  <a:pt x="22175" y="11906"/>
                  <a:pt x="49523" y="11906"/>
                </a:cubicBezTo>
                <a:cubicBezTo>
                  <a:pt x="65410" y="11906"/>
                  <a:pt x="80367" y="19534"/>
                  <a:pt x="89669" y="32407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4" name="Text 51"/>
          <p:cNvSpPr/>
          <p:nvPr/>
        </p:nvSpPr>
        <p:spPr>
          <a:xfrm>
            <a:off x="5489575" y="5818381"/>
            <a:ext cx="6286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Teşekkürler</a:t>
            </a:r>
            <a:endParaRPr lang="en-US" sz="1600" dirty="0"/>
          </a:p>
        </p:txBody>
      </p:sp>
      <p:sp>
        <p:nvSpPr>
          <p:cNvPr id="55" name="Text 52"/>
          <p:cNvSpPr/>
          <p:nvPr/>
        </p:nvSpPr>
        <p:spPr>
          <a:xfrm>
            <a:off x="5251450" y="6199281"/>
            <a:ext cx="6508750" cy="515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sistem yönetiminin temel araçlarını öğrendiğiniz için teşekkür ederiz. Bu bilgiler, sistem performansını optimize etmek ve sorunları hızla çözmek için güçlü bir temel sağlar.</a:t>
            </a:r>
            <a:endParaRPr lang="en-US" sz="1600" dirty="0"/>
          </a:p>
        </p:txBody>
      </p:sp>
      <p:sp>
        <p:nvSpPr>
          <p:cNvPr id="56" name="Shape 53"/>
          <p:cNvSpPr/>
          <p:nvPr/>
        </p:nvSpPr>
        <p:spPr>
          <a:xfrm>
            <a:off x="5254625" y="6845393"/>
            <a:ext cx="6419850" cy="800100"/>
          </a:xfrm>
          <a:custGeom>
            <a:avLst/>
            <a:gdLst/>
            <a:ahLst/>
            <a:cxnLst/>
            <a:rect l="l" t="t" r="r" b="b"/>
            <a:pathLst>
              <a:path w="6419850" h="800100">
                <a:moveTo>
                  <a:pt x="63504" y="0"/>
                </a:moveTo>
                <a:lnTo>
                  <a:pt x="6356346" y="0"/>
                </a:lnTo>
                <a:cubicBezTo>
                  <a:pt x="6391418" y="0"/>
                  <a:pt x="6419850" y="28432"/>
                  <a:pt x="6419850" y="63504"/>
                </a:cubicBezTo>
                <a:lnTo>
                  <a:pt x="6419850" y="736596"/>
                </a:lnTo>
                <a:cubicBezTo>
                  <a:pt x="6419850" y="771668"/>
                  <a:pt x="6391418" y="800100"/>
                  <a:pt x="6356346" y="800100"/>
                </a:cubicBezTo>
                <a:lnTo>
                  <a:pt x="63504" y="800100"/>
                </a:lnTo>
                <a:cubicBezTo>
                  <a:pt x="28432" y="800100"/>
                  <a:pt x="0" y="771668"/>
                  <a:pt x="0" y="736596"/>
                </a:cubicBezTo>
                <a:lnTo>
                  <a:pt x="0" y="63504"/>
                </a:lnTo>
                <a:cubicBezTo>
                  <a:pt x="0" y="28432"/>
                  <a:pt x="28432" y="0"/>
                  <a:pt x="6350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57" name="Text 54"/>
          <p:cNvSpPr/>
          <p:nvPr/>
        </p:nvSpPr>
        <p:spPr>
          <a:xfrm>
            <a:off x="5337175" y="6975574"/>
            <a:ext cx="6254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Mutlu İşlemler!</a:t>
            </a:r>
            <a:endParaRPr lang="en-US" sz="1600" dirty="0"/>
          </a:p>
        </p:txBody>
      </p:sp>
      <p:sp>
        <p:nvSpPr>
          <p:cNvPr id="58" name="Text 55"/>
          <p:cNvSpPr/>
          <p:nvPr/>
        </p:nvSpPr>
        <p:spPr>
          <a:xfrm>
            <a:off x="5349081" y="7292973"/>
            <a:ext cx="6230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Happy Coding! 🐧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1971675"/>
            <a:ext cx="387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Sunum Planı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2276475"/>
            <a:ext cx="40957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İçindekiler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3000375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Text 3"/>
          <p:cNvSpPr/>
          <p:nvPr/>
        </p:nvSpPr>
        <p:spPr>
          <a:xfrm>
            <a:off x="381000" y="3514725"/>
            <a:ext cx="392430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70000"/>
              </a:lnSpc>
            </a:pPr>
            <a:r>
              <a:rPr lang="en-US" sz="180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sunumda Linux sistem yönetiminin temel araçlarını ve uygulamalarını adım adım inceleyeceğiz.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14850" y="381000"/>
            <a:ext cx="7296150" cy="1095375"/>
          </a:xfrm>
          <a:custGeom>
            <a:avLst/>
            <a:gdLst/>
            <a:ahLst/>
            <a:cxnLst/>
            <a:rect l="l" t="t" r="r" b="b"/>
            <a:pathLst>
              <a:path w="7296150" h="1095375">
                <a:moveTo>
                  <a:pt x="38100" y="0"/>
                </a:moveTo>
                <a:lnTo>
                  <a:pt x="7181848" y="0"/>
                </a:lnTo>
                <a:cubicBezTo>
                  <a:pt x="7244975" y="0"/>
                  <a:pt x="7296150" y="51175"/>
                  <a:pt x="7296150" y="114302"/>
                </a:cubicBezTo>
                <a:lnTo>
                  <a:pt x="7296150" y="981073"/>
                </a:lnTo>
                <a:cubicBezTo>
                  <a:pt x="7296150" y="1044200"/>
                  <a:pt x="7244975" y="1095375"/>
                  <a:pt x="7181848" y="1095375"/>
                </a:cubicBez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4E54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514850" y="381000"/>
            <a:ext cx="38100" cy="1095375"/>
          </a:xfrm>
          <a:custGeom>
            <a:avLst/>
            <a:gdLst/>
            <a:ahLst/>
            <a:cxnLst/>
            <a:rect l="l" t="t" r="r" b="b"/>
            <a:pathLst>
              <a:path w="38100" h="1095375">
                <a:moveTo>
                  <a:pt x="38100" y="0"/>
                </a:moveTo>
                <a:lnTo>
                  <a:pt x="38100" y="0"/>
                </a:lnTo>
                <a:lnTo>
                  <a:pt x="38100" y="1095375"/>
                </a:ln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8" name="Shape 6"/>
          <p:cNvSpPr/>
          <p:nvPr/>
        </p:nvSpPr>
        <p:spPr>
          <a:xfrm>
            <a:off x="4724400" y="66294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9" name="Text 7"/>
          <p:cNvSpPr/>
          <p:nvPr/>
        </p:nvSpPr>
        <p:spPr>
          <a:xfrm>
            <a:off x="4876205" y="777240"/>
            <a:ext cx="34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10200" y="662940"/>
            <a:ext cx="2838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Giriş ve Proje Amacı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10200" y="967740"/>
            <a:ext cx="281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 yönetiminin önemi ve hedeflerimiz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514850" y="1630680"/>
            <a:ext cx="7296150" cy="1095375"/>
          </a:xfrm>
          <a:custGeom>
            <a:avLst/>
            <a:gdLst/>
            <a:ahLst/>
            <a:cxnLst/>
            <a:rect l="l" t="t" r="r" b="b"/>
            <a:pathLst>
              <a:path w="7296150" h="1095375">
                <a:moveTo>
                  <a:pt x="38100" y="0"/>
                </a:moveTo>
                <a:lnTo>
                  <a:pt x="7181848" y="0"/>
                </a:lnTo>
                <a:cubicBezTo>
                  <a:pt x="7244975" y="0"/>
                  <a:pt x="7296150" y="51175"/>
                  <a:pt x="7296150" y="114302"/>
                </a:cubicBezTo>
                <a:lnTo>
                  <a:pt x="7296150" y="981073"/>
                </a:lnTo>
                <a:cubicBezTo>
                  <a:pt x="7296150" y="1044200"/>
                  <a:pt x="7244975" y="1095375"/>
                  <a:pt x="7181848" y="1095375"/>
                </a:cubicBez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4E54">
              <a:alpha val="2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4514850" y="1630680"/>
            <a:ext cx="38100" cy="1095375"/>
          </a:xfrm>
          <a:custGeom>
            <a:avLst/>
            <a:gdLst/>
            <a:ahLst/>
            <a:cxnLst/>
            <a:rect l="l" t="t" r="r" b="b"/>
            <a:pathLst>
              <a:path w="38100" h="1095375">
                <a:moveTo>
                  <a:pt x="38100" y="0"/>
                </a:moveTo>
                <a:lnTo>
                  <a:pt x="38100" y="0"/>
                </a:lnTo>
                <a:lnTo>
                  <a:pt x="38100" y="1095375"/>
                </a:ln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4" name="Shape 12"/>
          <p:cNvSpPr/>
          <p:nvPr/>
        </p:nvSpPr>
        <p:spPr>
          <a:xfrm>
            <a:off x="4724400" y="19126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5" name="Text 13"/>
          <p:cNvSpPr/>
          <p:nvPr/>
        </p:nvSpPr>
        <p:spPr>
          <a:xfrm>
            <a:off x="4859774" y="20269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410200" y="1912620"/>
            <a:ext cx="2552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Süreç Yönetimi Temelleri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410200" y="2217420"/>
            <a:ext cx="2533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kavramları ve sistem kaynakları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514850" y="2880360"/>
            <a:ext cx="7296150" cy="1095375"/>
          </a:xfrm>
          <a:custGeom>
            <a:avLst/>
            <a:gdLst/>
            <a:ahLst/>
            <a:cxnLst/>
            <a:rect l="l" t="t" r="r" b="b"/>
            <a:pathLst>
              <a:path w="7296150" h="1095375">
                <a:moveTo>
                  <a:pt x="38100" y="0"/>
                </a:moveTo>
                <a:lnTo>
                  <a:pt x="7181848" y="0"/>
                </a:lnTo>
                <a:cubicBezTo>
                  <a:pt x="7244975" y="0"/>
                  <a:pt x="7296150" y="51175"/>
                  <a:pt x="7296150" y="114302"/>
                </a:cubicBezTo>
                <a:lnTo>
                  <a:pt x="7296150" y="981073"/>
                </a:lnTo>
                <a:cubicBezTo>
                  <a:pt x="7296150" y="1044200"/>
                  <a:pt x="7244975" y="1095375"/>
                  <a:pt x="7181848" y="1095375"/>
                </a:cubicBez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4E54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514850" y="2880360"/>
            <a:ext cx="38100" cy="1095375"/>
          </a:xfrm>
          <a:custGeom>
            <a:avLst/>
            <a:gdLst/>
            <a:ahLst/>
            <a:cxnLst/>
            <a:rect l="l" t="t" r="r" b="b"/>
            <a:pathLst>
              <a:path w="38100" h="1095375">
                <a:moveTo>
                  <a:pt x="38100" y="0"/>
                </a:moveTo>
                <a:lnTo>
                  <a:pt x="38100" y="0"/>
                </a:lnTo>
                <a:lnTo>
                  <a:pt x="38100" y="1095375"/>
                </a:ln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0" name="Shape 18"/>
          <p:cNvSpPr/>
          <p:nvPr/>
        </p:nvSpPr>
        <p:spPr>
          <a:xfrm>
            <a:off x="4724400" y="31623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1" name="Text 19"/>
          <p:cNvSpPr/>
          <p:nvPr/>
        </p:nvSpPr>
        <p:spPr>
          <a:xfrm>
            <a:off x="4856440" y="32766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410200" y="3162300"/>
            <a:ext cx="2324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Linux İzleme Komutları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410200" y="3467100"/>
            <a:ext cx="2305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top, htop, ps ve kullanım örnekleri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514850" y="4130040"/>
            <a:ext cx="7296150" cy="1095375"/>
          </a:xfrm>
          <a:custGeom>
            <a:avLst/>
            <a:gdLst/>
            <a:ahLst/>
            <a:cxnLst/>
            <a:rect l="l" t="t" r="r" b="b"/>
            <a:pathLst>
              <a:path w="7296150" h="1095375">
                <a:moveTo>
                  <a:pt x="38100" y="0"/>
                </a:moveTo>
                <a:lnTo>
                  <a:pt x="7181848" y="0"/>
                </a:lnTo>
                <a:cubicBezTo>
                  <a:pt x="7244975" y="0"/>
                  <a:pt x="7296150" y="51175"/>
                  <a:pt x="7296150" y="114302"/>
                </a:cubicBezTo>
                <a:lnTo>
                  <a:pt x="7296150" y="981073"/>
                </a:lnTo>
                <a:cubicBezTo>
                  <a:pt x="7296150" y="1044200"/>
                  <a:pt x="7244975" y="1095375"/>
                  <a:pt x="7181848" y="1095375"/>
                </a:cubicBez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4E54">
              <a:alpha val="20000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4514850" y="4130040"/>
            <a:ext cx="38100" cy="1095375"/>
          </a:xfrm>
          <a:custGeom>
            <a:avLst/>
            <a:gdLst/>
            <a:ahLst/>
            <a:cxnLst/>
            <a:rect l="l" t="t" r="r" b="b"/>
            <a:pathLst>
              <a:path w="38100" h="1095375">
                <a:moveTo>
                  <a:pt x="38100" y="0"/>
                </a:moveTo>
                <a:lnTo>
                  <a:pt x="38100" y="0"/>
                </a:lnTo>
                <a:lnTo>
                  <a:pt x="38100" y="1095375"/>
                </a:ln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6" name="Shape 24"/>
          <p:cNvSpPr/>
          <p:nvPr/>
        </p:nvSpPr>
        <p:spPr>
          <a:xfrm>
            <a:off x="4724400" y="441198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7" name="Text 25"/>
          <p:cNvSpPr/>
          <p:nvPr/>
        </p:nvSpPr>
        <p:spPr>
          <a:xfrm>
            <a:off x="4853345" y="4526281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410200" y="4411981"/>
            <a:ext cx="2638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Disk Yönetimi ve Analizi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410200" y="4716781"/>
            <a:ext cx="2619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df, du komutları ve büyük dosya tespiti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514850" y="5379720"/>
            <a:ext cx="7296150" cy="1095375"/>
          </a:xfrm>
          <a:custGeom>
            <a:avLst/>
            <a:gdLst/>
            <a:ahLst/>
            <a:cxnLst/>
            <a:rect l="l" t="t" r="r" b="b"/>
            <a:pathLst>
              <a:path w="7296150" h="1095375">
                <a:moveTo>
                  <a:pt x="38100" y="0"/>
                </a:moveTo>
                <a:lnTo>
                  <a:pt x="7181848" y="0"/>
                </a:lnTo>
                <a:cubicBezTo>
                  <a:pt x="7244975" y="0"/>
                  <a:pt x="7296150" y="51175"/>
                  <a:pt x="7296150" y="114302"/>
                </a:cubicBezTo>
                <a:lnTo>
                  <a:pt x="7296150" y="981073"/>
                </a:lnTo>
                <a:cubicBezTo>
                  <a:pt x="7296150" y="1044200"/>
                  <a:pt x="7244975" y="1095375"/>
                  <a:pt x="7181848" y="1095375"/>
                </a:cubicBez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4E54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4514850" y="5379720"/>
            <a:ext cx="38100" cy="1095375"/>
          </a:xfrm>
          <a:custGeom>
            <a:avLst/>
            <a:gdLst/>
            <a:ahLst/>
            <a:cxnLst/>
            <a:rect l="l" t="t" r="r" b="b"/>
            <a:pathLst>
              <a:path w="38100" h="1095375">
                <a:moveTo>
                  <a:pt x="38100" y="0"/>
                </a:moveTo>
                <a:lnTo>
                  <a:pt x="38100" y="0"/>
                </a:lnTo>
                <a:lnTo>
                  <a:pt x="38100" y="1095375"/>
                </a:lnTo>
                <a:lnTo>
                  <a:pt x="38100" y="1095375"/>
                </a:lnTo>
                <a:cubicBezTo>
                  <a:pt x="17072" y="1095375"/>
                  <a:pt x="0" y="1078303"/>
                  <a:pt x="0" y="10572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2" name="Shape 30"/>
          <p:cNvSpPr/>
          <p:nvPr/>
        </p:nvSpPr>
        <p:spPr>
          <a:xfrm>
            <a:off x="4724400" y="566166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3" name="Text 31"/>
          <p:cNvSpPr/>
          <p:nvPr/>
        </p:nvSpPr>
        <p:spPr>
          <a:xfrm>
            <a:off x="4855964" y="577596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410200" y="5661660"/>
            <a:ext cx="2143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Bash Script Uygulaması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410200" y="5966460"/>
            <a:ext cx="2124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Otomatik sistem izleme scripti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8338" y="368338"/>
            <a:ext cx="11519782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b="1" spc="102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 Tanıtımı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8338" y="626175"/>
            <a:ext cx="11676326" cy="442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8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 Amacı ve Kapsamı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8338" y="1178683"/>
            <a:ext cx="1178683" cy="55251"/>
          </a:xfrm>
          <a:custGeom>
            <a:avLst/>
            <a:gdLst/>
            <a:ahLst/>
            <a:cxnLst/>
            <a:rect l="l" t="t" r="r" b="b"/>
            <a:pathLst>
              <a:path w="1178683" h="55251">
                <a:moveTo>
                  <a:pt x="0" y="0"/>
                </a:moveTo>
                <a:lnTo>
                  <a:pt x="1178683" y="0"/>
                </a:lnTo>
                <a:lnTo>
                  <a:pt x="1178683" y="55251"/>
                </a:lnTo>
                <a:lnTo>
                  <a:pt x="0" y="55251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Shape 3"/>
          <p:cNvSpPr/>
          <p:nvPr/>
        </p:nvSpPr>
        <p:spPr>
          <a:xfrm>
            <a:off x="386755" y="1454937"/>
            <a:ext cx="7468060" cy="1731190"/>
          </a:xfrm>
          <a:custGeom>
            <a:avLst/>
            <a:gdLst/>
            <a:ahLst/>
            <a:cxnLst/>
            <a:rect l="l" t="t" r="r" b="b"/>
            <a:pathLst>
              <a:path w="7468060" h="1731190">
                <a:moveTo>
                  <a:pt x="36834" y="0"/>
                </a:moveTo>
                <a:lnTo>
                  <a:pt x="7357559" y="0"/>
                </a:lnTo>
                <a:cubicBezTo>
                  <a:pt x="7418587" y="0"/>
                  <a:pt x="7468060" y="49473"/>
                  <a:pt x="7468060" y="110502"/>
                </a:cubicBezTo>
                <a:lnTo>
                  <a:pt x="7468060" y="1620688"/>
                </a:lnTo>
                <a:cubicBezTo>
                  <a:pt x="7468060" y="1681717"/>
                  <a:pt x="7418587" y="1731190"/>
                  <a:pt x="7357559" y="1731190"/>
                </a:cubicBezTo>
                <a:lnTo>
                  <a:pt x="36834" y="1731190"/>
                </a:lnTo>
                <a:cubicBezTo>
                  <a:pt x="16491" y="1731190"/>
                  <a:pt x="0" y="1714699"/>
                  <a:pt x="0" y="1694356"/>
                </a:cubicBezTo>
                <a:lnTo>
                  <a:pt x="0" y="36834"/>
                </a:lnTo>
                <a:cubicBezTo>
                  <a:pt x="0" y="16505"/>
                  <a:pt x="16505" y="0"/>
                  <a:pt x="36834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86755" y="1454937"/>
            <a:ext cx="36834" cy="1731190"/>
          </a:xfrm>
          <a:custGeom>
            <a:avLst/>
            <a:gdLst/>
            <a:ahLst/>
            <a:cxnLst/>
            <a:rect l="l" t="t" r="r" b="b"/>
            <a:pathLst>
              <a:path w="36834" h="1731190">
                <a:moveTo>
                  <a:pt x="36834" y="0"/>
                </a:moveTo>
                <a:lnTo>
                  <a:pt x="36834" y="0"/>
                </a:lnTo>
                <a:lnTo>
                  <a:pt x="36834" y="1731190"/>
                </a:lnTo>
                <a:lnTo>
                  <a:pt x="36834" y="1731190"/>
                </a:lnTo>
                <a:cubicBezTo>
                  <a:pt x="16491" y="1731190"/>
                  <a:pt x="0" y="1714699"/>
                  <a:pt x="0" y="1694356"/>
                </a:cubicBezTo>
                <a:lnTo>
                  <a:pt x="0" y="36834"/>
                </a:lnTo>
                <a:cubicBezTo>
                  <a:pt x="0" y="16505"/>
                  <a:pt x="16505" y="0"/>
                  <a:pt x="36834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Text 5"/>
          <p:cNvSpPr/>
          <p:nvPr/>
        </p:nvSpPr>
        <p:spPr>
          <a:xfrm>
            <a:off x="626175" y="1675940"/>
            <a:ext cx="7099722" cy="598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proje, </a:t>
            </a:r>
            <a:pPr>
              <a:lnSpc>
                <a:spcPct val="140000"/>
              </a:lnSpc>
            </a:pPr>
            <a:r>
              <a:rPr lang="en-US" sz="1450" dirty="0">
                <a:solidFill>
                  <a:srgbClr val="7E8C73"/>
                </a:solidFill>
                <a:highlight>
                  <a:srgbClr val="7E8C73">
                    <a:alpha val="25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sistemlerinde anlık durum izleme, süreç yönetimi ve disk analizi </a:t>
            </a:r>
            <a:pPr>
              <a:lnSpc>
                <a:spcPct val="140000"/>
              </a:lnSpc>
            </a:pPr>
            <a:r>
              <a:rPr lang="en-US" sz="145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için temel sistem araçlarını ve komutlarını kapsamlı bir şekilde ele almaktadır.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26175" y="2421825"/>
            <a:ext cx="7090514" cy="5432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Bilgisayarın performansını optimize etmek, kaynak tüketimini analiz etmek ve sistem sorunlarını hızla teşhis etmek için güçlü bir araç seti sunulmaktadır.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72022" y="3332541"/>
            <a:ext cx="2392358" cy="3524998"/>
          </a:xfrm>
          <a:custGeom>
            <a:avLst/>
            <a:gdLst/>
            <a:ahLst/>
            <a:cxnLst/>
            <a:rect l="l" t="t" r="r" b="b"/>
            <a:pathLst>
              <a:path w="2392358" h="3524998">
                <a:moveTo>
                  <a:pt x="110503" y="0"/>
                </a:moveTo>
                <a:lnTo>
                  <a:pt x="2281855" y="0"/>
                </a:lnTo>
                <a:cubicBezTo>
                  <a:pt x="2342884" y="0"/>
                  <a:pt x="2392358" y="49474"/>
                  <a:pt x="2392358" y="110503"/>
                </a:cubicBezTo>
                <a:lnTo>
                  <a:pt x="2392358" y="3414495"/>
                </a:lnTo>
                <a:cubicBezTo>
                  <a:pt x="2392358" y="3475524"/>
                  <a:pt x="2342884" y="3524998"/>
                  <a:pt x="2281855" y="3524998"/>
                </a:cubicBezTo>
                <a:lnTo>
                  <a:pt x="110503" y="3524998"/>
                </a:lnTo>
                <a:cubicBezTo>
                  <a:pt x="49474" y="3524998"/>
                  <a:pt x="0" y="3475524"/>
                  <a:pt x="0" y="3414495"/>
                </a:cubicBezTo>
                <a:lnTo>
                  <a:pt x="0" y="110503"/>
                </a:lnTo>
                <a:cubicBezTo>
                  <a:pt x="0" y="49474"/>
                  <a:pt x="49474" y="0"/>
                  <a:pt x="110503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308983" y="4266739"/>
            <a:ext cx="515674" cy="515674"/>
          </a:xfrm>
          <a:custGeom>
            <a:avLst/>
            <a:gdLst/>
            <a:ahLst/>
            <a:cxnLst/>
            <a:rect l="l" t="t" r="r" b="b"/>
            <a:pathLst>
              <a:path w="515674" h="515674">
                <a:moveTo>
                  <a:pt x="73669" y="0"/>
                </a:moveTo>
                <a:lnTo>
                  <a:pt x="442005" y="0"/>
                </a:lnTo>
                <a:cubicBezTo>
                  <a:pt x="482691" y="0"/>
                  <a:pt x="515674" y="32983"/>
                  <a:pt x="515674" y="73669"/>
                </a:cubicBezTo>
                <a:lnTo>
                  <a:pt x="515674" y="442005"/>
                </a:lnTo>
                <a:cubicBezTo>
                  <a:pt x="515674" y="482691"/>
                  <a:pt x="482691" y="515674"/>
                  <a:pt x="442005" y="515674"/>
                </a:cubicBezTo>
                <a:lnTo>
                  <a:pt x="73669" y="515674"/>
                </a:lnTo>
                <a:cubicBezTo>
                  <a:pt x="32983" y="515674"/>
                  <a:pt x="0" y="482691"/>
                  <a:pt x="0" y="442005"/>
                </a:cubicBezTo>
                <a:lnTo>
                  <a:pt x="0" y="73669"/>
                </a:lnTo>
                <a:cubicBezTo>
                  <a:pt x="0" y="33010"/>
                  <a:pt x="33010" y="0"/>
                  <a:pt x="73669" y="0"/>
                </a:cubicBezTo>
                <a:close/>
              </a:path>
            </a:pathLst>
          </a:custGeom>
          <a:solidFill>
            <a:srgbClr val="7E8C73">
              <a:alpha val="25098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1456318" y="4414075"/>
            <a:ext cx="221003" cy="221003"/>
          </a:xfrm>
          <a:custGeom>
            <a:avLst/>
            <a:gdLst/>
            <a:ahLst/>
            <a:cxnLst/>
            <a:rect l="l" t="t" r="r" b="b"/>
            <a:pathLst>
              <a:path w="221003" h="221003">
                <a:moveTo>
                  <a:pt x="75970" y="10360"/>
                </a:moveTo>
                <a:cubicBezTo>
                  <a:pt x="75970" y="4619"/>
                  <a:pt x="71351" y="0"/>
                  <a:pt x="65610" y="0"/>
                </a:cubicBezTo>
                <a:cubicBezTo>
                  <a:pt x="59869" y="0"/>
                  <a:pt x="55251" y="4619"/>
                  <a:pt x="55251" y="10360"/>
                </a:cubicBezTo>
                <a:lnTo>
                  <a:pt x="55251" y="27625"/>
                </a:lnTo>
                <a:cubicBezTo>
                  <a:pt x="40014" y="27625"/>
                  <a:pt x="27625" y="40014"/>
                  <a:pt x="27625" y="55251"/>
                </a:cubicBezTo>
                <a:lnTo>
                  <a:pt x="10360" y="55251"/>
                </a:lnTo>
                <a:cubicBezTo>
                  <a:pt x="4619" y="55251"/>
                  <a:pt x="0" y="59869"/>
                  <a:pt x="0" y="65610"/>
                </a:cubicBezTo>
                <a:cubicBezTo>
                  <a:pt x="0" y="71351"/>
                  <a:pt x="4619" y="75970"/>
                  <a:pt x="10360" y="75970"/>
                </a:cubicBezTo>
                <a:lnTo>
                  <a:pt x="27625" y="75970"/>
                </a:lnTo>
                <a:lnTo>
                  <a:pt x="27625" y="100142"/>
                </a:lnTo>
                <a:lnTo>
                  <a:pt x="10360" y="100142"/>
                </a:lnTo>
                <a:cubicBezTo>
                  <a:pt x="4619" y="100142"/>
                  <a:pt x="0" y="104761"/>
                  <a:pt x="0" y="110502"/>
                </a:cubicBezTo>
                <a:cubicBezTo>
                  <a:pt x="0" y="116242"/>
                  <a:pt x="4619" y="120861"/>
                  <a:pt x="10360" y="120861"/>
                </a:cubicBezTo>
                <a:lnTo>
                  <a:pt x="27625" y="120861"/>
                </a:lnTo>
                <a:lnTo>
                  <a:pt x="27625" y="145033"/>
                </a:lnTo>
                <a:lnTo>
                  <a:pt x="10360" y="145033"/>
                </a:lnTo>
                <a:cubicBezTo>
                  <a:pt x="4619" y="145033"/>
                  <a:pt x="0" y="149652"/>
                  <a:pt x="0" y="155393"/>
                </a:cubicBezTo>
                <a:cubicBezTo>
                  <a:pt x="0" y="161134"/>
                  <a:pt x="4619" y="165752"/>
                  <a:pt x="10360" y="165752"/>
                </a:cubicBezTo>
                <a:lnTo>
                  <a:pt x="27625" y="165752"/>
                </a:lnTo>
                <a:cubicBezTo>
                  <a:pt x="27625" y="180989"/>
                  <a:pt x="40014" y="193378"/>
                  <a:pt x="55251" y="193378"/>
                </a:cubicBezTo>
                <a:lnTo>
                  <a:pt x="55251" y="210644"/>
                </a:lnTo>
                <a:cubicBezTo>
                  <a:pt x="55251" y="216384"/>
                  <a:pt x="59869" y="221003"/>
                  <a:pt x="65610" y="221003"/>
                </a:cubicBezTo>
                <a:cubicBezTo>
                  <a:pt x="71351" y="221003"/>
                  <a:pt x="75970" y="216384"/>
                  <a:pt x="75970" y="210644"/>
                </a:cubicBezTo>
                <a:lnTo>
                  <a:pt x="75970" y="193378"/>
                </a:lnTo>
                <a:lnTo>
                  <a:pt x="100142" y="193378"/>
                </a:lnTo>
                <a:lnTo>
                  <a:pt x="100142" y="210644"/>
                </a:lnTo>
                <a:cubicBezTo>
                  <a:pt x="100142" y="216384"/>
                  <a:pt x="104761" y="221003"/>
                  <a:pt x="110502" y="221003"/>
                </a:cubicBezTo>
                <a:cubicBezTo>
                  <a:pt x="116242" y="221003"/>
                  <a:pt x="120861" y="216384"/>
                  <a:pt x="120861" y="210644"/>
                </a:cubicBezTo>
                <a:lnTo>
                  <a:pt x="120861" y="193378"/>
                </a:lnTo>
                <a:lnTo>
                  <a:pt x="145033" y="193378"/>
                </a:lnTo>
                <a:lnTo>
                  <a:pt x="145033" y="210644"/>
                </a:lnTo>
                <a:cubicBezTo>
                  <a:pt x="145033" y="216384"/>
                  <a:pt x="149652" y="221003"/>
                  <a:pt x="155393" y="221003"/>
                </a:cubicBezTo>
                <a:cubicBezTo>
                  <a:pt x="161134" y="221003"/>
                  <a:pt x="165752" y="216384"/>
                  <a:pt x="165752" y="210644"/>
                </a:cubicBezTo>
                <a:lnTo>
                  <a:pt x="165752" y="193378"/>
                </a:lnTo>
                <a:cubicBezTo>
                  <a:pt x="180989" y="193378"/>
                  <a:pt x="193378" y="180989"/>
                  <a:pt x="193378" y="165752"/>
                </a:cubicBezTo>
                <a:lnTo>
                  <a:pt x="210644" y="165752"/>
                </a:lnTo>
                <a:cubicBezTo>
                  <a:pt x="216384" y="165752"/>
                  <a:pt x="221003" y="161134"/>
                  <a:pt x="221003" y="155393"/>
                </a:cubicBezTo>
                <a:cubicBezTo>
                  <a:pt x="221003" y="149652"/>
                  <a:pt x="216384" y="145033"/>
                  <a:pt x="210644" y="145033"/>
                </a:cubicBezTo>
                <a:lnTo>
                  <a:pt x="193378" y="145033"/>
                </a:lnTo>
                <a:lnTo>
                  <a:pt x="193378" y="120861"/>
                </a:lnTo>
                <a:lnTo>
                  <a:pt x="210644" y="120861"/>
                </a:lnTo>
                <a:cubicBezTo>
                  <a:pt x="216384" y="120861"/>
                  <a:pt x="221003" y="116242"/>
                  <a:pt x="221003" y="110502"/>
                </a:cubicBezTo>
                <a:cubicBezTo>
                  <a:pt x="221003" y="104761"/>
                  <a:pt x="216384" y="100142"/>
                  <a:pt x="210644" y="100142"/>
                </a:cubicBezTo>
                <a:lnTo>
                  <a:pt x="193378" y="100142"/>
                </a:lnTo>
                <a:lnTo>
                  <a:pt x="193378" y="75970"/>
                </a:lnTo>
                <a:lnTo>
                  <a:pt x="210644" y="75970"/>
                </a:lnTo>
                <a:cubicBezTo>
                  <a:pt x="216384" y="75970"/>
                  <a:pt x="221003" y="71351"/>
                  <a:pt x="221003" y="65610"/>
                </a:cubicBezTo>
                <a:cubicBezTo>
                  <a:pt x="221003" y="59869"/>
                  <a:pt x="216384" y="55251"/>
                  <a:pt x="210644" y="55251"/>
                </a:cubicBezTo>
                <a:lnTo>
                  <a:pt x="193378" y="55251"/>
                </a:lnTo>
                <a:cubicBezTo>
                  <a:pt x="193378" y="40014"/>
                  <a:pt x="180989" y="27625"/>
                  <a:pt x="165752" y="27625"/>
                </a:cubicBezTo>
                <a:lnTo>
                  <a:pt x="165752" y="10360"/>
                </a:lnTo>
                <a:cubicBezTo>
                  <a:pt x="165752" y="4619"/>
                  <a:pt x="161134" y="0"/>
                  <a:pt x="155393" y="0"/>
                </a:cubicBezTo>
                <a:cubicBezTo>
                  <a:pt x="149652" y="0"/>
                  <a:pt x="145033" y="4619"/>
                  <a:pt x="145033" y="10360"/>
                </a:cubicBezTo>
                <a:lnTo>
                  <a:pt x="145033" y="27625"/>
                </a:lnTo>
                <a:lnTo>
                  <a:pt x="120861" y="27625"/>
                </a:lnTo>
                <a:lnTo>
                  <a:pt x="120861" y="10360"/>
                </a:lnTo>
                <a:cubicBezTo>
                  <a:pt x="120861" y="4619"/>
                  <a:pt x="116242" y="0"/>
                  <a:pt x="110502" y="0"/>
                </a:cubicBezTo>
                <a:cubicBezTo>
                  <a:pt x="104761" y="0"/>
                  <a:pt x="100142" y="4619"/>
                  <a:pt x="100142" y="10360"/>
                </a:cubicBezTo>
                <a:lnTo>
                  <a:pt x="100142" y="27625"/>
                </a:lnTo>
                <a:lnTo>
                  <a:pt x="75970" y="27625"/>
                </a:lnTo>
                <a:lnTo>
                  <a:pt x="75970" y="10360"/>
                </a:lnTo>
                <a:close/>
                <a:moveTo>
                  <a:pt x="69063" y="55251"/>
                </a:moveTo>
                <a:lnTo>
                  <a:pt x="151940" y="55251"/>
                </a:lnTo>
                <a:cubicBezTo>
                  <a:pt x="159580" y="55251"/>
                  <a:pt x="165752" y="61423"/>
                  <a:pt x="165752" y="69063"/>
                </a:cubicBezTo>
                <a:lnTo>
                  <a:pt x="165752" y="151940"/>
                </a:lnTo>
                <a:cubicBezTo>
                  <a:pt x="165752" y="159580"/>
                  <a:pt x="159580" y="165752"/>
                  <a:pt x="151940" y="165752"/>
                </a:cubicBezTo>
                <a:lnTo>
                  <a:pt x="69063" y="165752"/>
                </a:lnTo>
                <a:cubicBezTo>
                  <a:pt x="61423" y="165752"/>
                  <a:pt x="55251" y="159580"/>
                  <a:pt x="55251" y="151940"/>
                </a:cubicBezTo>
                <a:lnTo>
                  <a:pt x="55251" y="69063"/>
                </a:lnTo>
                <a:cubicBezTo>
                  <a:pt x="55251" y="61423"/>
                  <a:pt x="61423" y="55251"/>
                  <a:pt x="69063" y="55251"/>
                </a:cubicBezTo>
                <a:close/>
                <a:moveTo>
                  <a:pt x="75970" y="75970"/>
                </a:moveTo>
                <a:lnTo>
                  <a:pt x="75970" y="145033"/>
                </a:lnTo>
                <a:lnTo>
                  <a:pt x="145033" y="145033"/>
                </a:lnTo>
                <a:lnTo>
                  <a:pt x="145033" y="75970"/>
                </a:lnTo>
                <a:lnTo>
                  <a:pt x="75970" y="7597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2" name="Text 10"/>
          <p:cNvSpPr/>
          <p:nvPr/>
        </p:nvSpPr>
        <p:spPr>
          <a:xfrm>
            <a:off x="712044" y="4929750"/>
            <a:ext cx="1712773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CPU ve RAM İzleme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59874" y="5261254"/>
            <a:ext cx="2016653" cy="6630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 çok kaynak tüketen süreçleri anlık olarak görüntüleme ve analiz etme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916434" y="3332541"/>
            <a:ext cx="2392358" cy="3524998"/>
          </a:xfrm>
          <a:custGeom>
            <a:avLst/>
            <a:gdLst/>
            <a:ahLst/>
            <a:cxnLst/>
            <a:rect l="l" t="t" r="r" b="b"/>
            <a:pathLst>
              <a:path w="2392358" h="3524998">
                <a:moveTo>
                  <a:pt x="110503" y="0"/>
                </a:moveTo>
                <a:lnTo>
                  <a:pt x="2281855" y="0"/>
                </a:lnTo>
                <a:cubicBezTo>
                  <a:pt x="2342884" y="0"/>
                  <a:pt x="2392358" y="49474"/>
                  <a:pt x="2392358" y="110503"/>
                </a:cubicBezTo>
                <a:lnTo>
                  <a:pt x="2392358" y="3414495"/>
                </a:lnTo>
                <a:cubicBezTo>
                  <a:pt x="2392358" y="3475524"/>
                  <a:pt x="2342884" y="3524998"/>
                  <a:pt x="2281855" y="3524998"/>
                </a:cubicBezTo>
                <a:lnTo>
                  <a:pt x="110503" y="3524998"/>
                </a:lnTo>
                <a:cubicBezTo>
                  <a:pt x="49474" y="3524998"/>
                  <a:pt x="0" y="3475524"/>
                  <a:pt x="0" y="3414495"/>
                </a:cubicBezTo>
                <a:lnTo>
                  <a:pt x="0" y="110503"/>
                </a:lnTo>
                <a:cubicBezTo>
                  <a:pt x="0" y="49474"/>
                  <a:pt x="49474" y="0"/>
                  <a:pt x="110503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3853510" y="4266739"/>
            <a:ext cx="515674" cy="515674"/>
          </a:xfrm>
          <a:custGeom>
            <a:avLst/>
            <a:gdLst/>
            <a:ahLst/>
            <a:cxnLst/>
            <a:rect l="l" t="t" r="r" b="b"/>
            <a:pathLst>
              <a:path w="515674" h="515674">
                <a:moveTo>
                  <a:pt x="73669" y="0"/>
                </a:moveTo>
                <a:lnTo>
                  <a:pt x="442005" y="0"/>
                </a:lnTo>
                <a:cubicBezTo>
                  <a:pt x="482691" y="0"/>
                  <a:pt x="515674" y="32983"/>
                  <a:pt x="515674" y="73669"/>
                </a:cubicBezTo>
                <a:lnTo>
                  <a:pt x="515674" y="442005"/>
                </a:lnTo>
                <a:cubicBezTo>
                  <a:pt x="515674" y="482691"/>
                  <a:pt x="482691" y="515674"/>
                  <a:pt x="442005" y="515674"/>
                </a:cubicBezTo>
                <a:lnTo>
                  <a:pt x="73669" y="515674"/>
                </a:lnTo>
                <a:cubicBezTo>
                  <a:pt x="32983" y="515674"/>
                  <a:pt x="0" y="482691"/>
                  <a:pt x="0" y="442005"/>
                </a:cubicBezTo>
                <a:lnTo>
                  <a:pt x="0" y="73669"/>
                </a:lnTo>
                <a:cubicBezTo>
                  <a:pt x="0" y="33010"/>
                  <a:pt x="33010" y="0"/>
                  <a:pt x="73669" y="0"/>
                </a:cubicBezTo>
                <a:close/>
              </a:path>
            </a:pathLst>
          </a:custGeom>
          <a:solidFill>
            <a:srgbClr val="7E8C73">
              <a:alpha val="25098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4014658" y="4414075"/>
            <a:ext cx="193378" cy="221003"/>
          </a:xfrm>
          <a:custGeom>
            <a:avLst/>
            <a:gdLst/>
            <a:ahLst/>
            <a:cxnLst/>
            <a:rect l="l" t="t" r="r" b="b"/>
            <a:pathLst>
              <a:path w="193378" h="221003">
                <a:moveTo>
                  <a:pt x="27625" y="13813"/>
                </a:moveTo>
                <a:cubicBezTo>
                  <a:pt x="12388" y="13813"/>
                  <a:pt x="0" y="26201"/>
                  <a:pt x="0" y="41438"/>
                </a:cubicBezTo>
                <a:lnTo>
                  <a:pt x="0" y="112271"/>
                </a:lnTo>
                <a:cubicBezTo>
                  <a:pt x="7813" y="106789"/>
                  <a:pt x="17352" y="103595"/>
                  <a:pt x="27625" y="103595"/>
                </a:cubicBezTo>
                <a:lnTo>
                  <a:pt x="165752" y="103595"/>
                </a:lnTo>
                <a:cubicBezTo>
                  <a:pt x="176025" y="103595"/>
                  <a:pt x="185565" y="106789"/>
                  <a:pt x="193378" y="112271"/>
                </a:cubicBezTo>
                <a:lnTo>
                  <a:pt x="193378" y="41438"/>
                </a:lnTo>
                <a:cubicBezTo>
                  <a:pt x="193378" y="26201"/>
                  <a:pt x="180989" y="13813"/>
                  <a:pt x="165752" y="13813"/>
                </a:cubicBezTo>
                <a:lnTo>
                  <a:pt x="27625" y="13813"/>
                </a:lnTo>
                <a:close/>
                <a:moveTo>
                  <a:pt x="193378" y="151940"/>
                </a:moveTo>
                <a:cubicBezTo>
                  <a:pt x="193378" y="136702"/>
                  <a:pt x="180989" y="124314"/>
                  <a:pt x="165752" y="124314"/>
                </a:cubicBezTo>
                <a:lnTo>
                  <a:pt x="27625" y="124314"/>
                </a:lnTo>
                <a:cubicBezTo>
                  <a:pt x="12388" y="124314"/>
                  <a:pt x="0" y="136702"/>
                  <a:pt x="0" y="151940"/>
                </a:cubicBezTo>
                <a:lnTo>
                  <a:pt x="0" y="179565"/>
                </a:lnTo>
                <a:cubicBezTo>
                  <a:pt x="0" y="194802"/>
                  <a:pt x="12388" y="207190"/>
                  <a:pt x="27625" y="207190"/>
                </a:cubicBezTo>
                <a:lnTo>
                  <a:pt x="165752" y="207190"/>
                </a:lnTo>
                <a:cubicBezTo>
                  <a:pt x="180989" y="207190"/>
                  <a:pt x="193378" y="194802"/>
                  <a:pt x="193378" y="179565"/>
                </a:cubicBezTo>
                <a:lnTo>
                  <a:pt x="193378" y="151940"/>
                </a:lnTo>
                <a:close/>
                <a:moveTo>
                  <a:pt x="96689" y="165752"/>
                </a:moveTo>
                <a:cubicBezTo>
                  <a:pt x="96689" y="158129"/>
                  <a:pt x="102878" y="151940"/>
                  <a:pt x="110502" y="151940"/>
                </a:cubicBezTo>
                <a:cubicBezTo>
                  <a:pt x="118125" y="151940"/>
                  <a:pt x="124314" y="158129"/>
                  <a:pt x="124314" y="165752"/>
                </a:cubicBezTo>
                <a:cubicBezTo>
                  <a:pt x="124314" y="173376"/>
                  <a:pt x="118125" y="179565"/>
                  <a:pt x="110502" y="179565"/>
                </a:cubicBezTo>
                <a:cubicBezTo>
                  <a:pt x="102878" y="179565"/>
                  <a:pt x="96689" y="173376"/>
                  <a:pt x="96689" y="165752"/>
                </a:cubicBezTo>
                <a:close/>
                <a:moveTo>
                  <a:pt x="151940" y="151940"/>
                </a:moveTo>
                <a:cubicBezTo>
                  <a:pt x="159563" y="151940"/>
                  <a:pt x="165752" y="158129"/>
                  <a:pt x="165752" y="165752"/>
                </a:cubicBezTo>
                <a:cubicBezTo>
                  <a:pt x="165752" y="173376"/>
                  <a:pt x="159563" y="179565"/>
                  <a:pt x="151940" y="179565"/>
                </a:cubicBezTo>
                <a:cubicBezTo>
                  <a:pt x="144316" y="179565"/>
                  <a:pt x="138127" y="173376"/>
                  <a:pt x="138127" y="165752"/>
                </a:cubicBezTo>
                <a:cubicBezTo>
                  <a:pt x="138127" y="158129"/>
                  <a:pt x="144316" y="151940"/>
                  <a:pt x="151940" y="15194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7" name="Text 15"/>
          <p:cNvSpPr/>
          <p:nvPr/>
        </p:nvSpPr>
        <p:spPr>
          <a:xfrm>
            <a:off x="3590148" y="4929750"/>
            <a:ext cx="1040556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Disk Analizi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104287" y="5261254"/>
            <a:ext cx="2016653" cy="6630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Disk kullanım oranlarını görselleştirme ve büyük dosyaları tespit etme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460962" y="3332541"/>
            <a:ext cx="2392358" cy="3524998"/>
          </a:xfrm>
          <a:custGeom>
            <a:avLst/>
            <a:gdLst/>
            <a:ahLst/>
            <a:cxnLst/>
            <a:rect l="l" t="t" r="r" b="b"/>
            <a:pathLst>
              <a:path w="2392358" h="3524998">
                <a:moveTo>
                  <a:pt x="110503" y="0"/>
                </a:moveTo>
                <a:lnTo>
                  <a:pt x="2281855" y="0"/>
                </a:lnTo>
                <a:cubicBezTo>
                  <a:pt x="2342884" y="0"/>
                  <a:pt x="2392358" y="49474"/>
                  <a:pt x="2392358" y="110503"/>
                </a:cubicBezTo>
                <a:lnTo>
                  <a:pt x="2392358" y="3414495"/>
                </a:lnTo>
                <a:cubicBezTo>
                  <a:pt x="2392358" y="3475524"/>
                  <a:pt x="2342884" y="3524998"/>
                  <a:pt x="2281855" y="3524998"/>
                </a:cubicBezTo>
                <a:lnTo>
                  <a:pt x="110503" y="3524998"/>
                </a:lnTo>
                <a:cubicBezTo>
                  <a:pt x="49474" y="3524998"/>
                  <a:pt x="0" y="3475524"/>
                  <a:pt x="0" y="3414495"/>
                </a:cubicBezTo>
                <a:lnTo>
                  <a:pt x="0" y="110503"/>
                </a:lnTo>
                <a:cubicBezTo>
                  <a:pt x="0" y="49474"/>
                  <a:pt x="49474" y="0"/>
                  <a:pt x="110503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397923" y="4266739"/>
            <a:ext cx="515674" cy="515674"/>
          </a:xfrm>
          <a:custGeom>
            <a:avLst/>
            <a:gdLst/>
            <a:ahLst/>
            <a:cxnLst/>
            <a:rect l="l" t="t" r="r" b="b"/>
            <a:pathLst>
              <a:path w="515674" h="515674">
                <a:moveTo>
                  <a:pt x="73669" y="0"/>
                </a:moveTo>
                <a:lnTo>
                  <a:pt x="442005" y="0"/>
                </a:lnTo>
                <a:cubicBezTo>
                  <a:pt x="482691" y="0"/>
                  <a:pt x="515674" y="32983"/>
                  <a:pt x="515674" y="73669"/>
                </a:cubicBezTo>
                <a:lnTo>
                  <a:pt x="515674" y="442005"/>
                </a:lnTo>
                <a:cubicBezTo>
                  <a:pt x="515674" y="482691"/>
                  <a:pt x="482691" y="515674"/>
                  <a:pt x="442005" y="515674"/>
                </a:cubicBezTo>
                <a:lnTo>
                  <a:pt x="73669" y="515674"/>
                </a:lnTo>
                <a:cubicBezTo>
                  <a:pt x="32983" y="515674"/>
                  <a:pt x="0" y="482691"/>
                  <a:pt x="0" y="442005"/>
                </a:cubicBezTo>
                <a:lnTo>
                  <a:pt x="0" y="73669"/>
                </a:lnTo>
                <a:cubicBezTo>
                  <a:pt x="0" y="33010"/>
                  <a:pt x="33010" y="0"/>
                  <a:pt x="73669" y="0"/>
                </a:cubicBezTo>
                <a:close/>
              </a:path>
            </a:pathLst>
          </a:custGeom>
          <a:solidFill>
            <a:srgbClr val="7E8C73">
              <a:alpha val="25098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545258" y="4414075"/>
            <a:ext cx="221003" cy="221003"/>
          </a:xfrm>
          <a:custGeom>
            <a:avLst/>
            <a:gdLst/>
            <a:ahLst/>
            <a:cxnLst/>
            <a:rect l="l" t="t" r="r" b="b"/>
            <a:pathLst>
              <a:path w="221003" h="221003">
                <a:moveTo>
                  <a:pt x="110502" y="221003"/>
                </a:moveTo>
                <a:cubicBezTo>
                  <a:pt x="171489" y="221003"/>
                  <a:pt x="221003" y="171489"/>
                  <a:pt x="221003" y="110502"/>
                </a:cubicBezTo>
                <a:cubicBezTo>
                  <a:pt x="221003" y="49514"/>
                  <a:pt x="171489" y="0"/>
                  <a:pt x="110502" y="0"/>
                </a:cubicBezTo>
                <a:cubicBezTo>
                  <a:pt x="49514" y="0"/>
                  <a:pt x="0" y="49514"/>
                  <a:pt x="0" y="110502"/>
                </a:cubicBezTo>
                <a:cubicBezTo>
                  <a:pt x="0" y="171489"/>
                  <a:pt x="49514" y="221003"/>
                  <a:pt x="110502" y="221003"/>
                </a:cubicBezTo>
                <a:close/>
                <a:moveTo>
                  <a:pt x="82876" y="69063"/>
                </a:moveTo>
                <a:lnTo>
                  <a:pt x="138127" y="69063"/>
                </a:lnTo>
                <a:cubicBezTo>
                  <a:pt x="145767" y="69063"/>
                  <a:pt x="151940" y="75236"/>
                  <a:pt x="151940" y="82876"/>
                </a:cubicBezTo>
                <a:lnTo>
                  <a:pt x="151940" y="138127"/>
                </a:lnTo>
                <a:cubicBezTo>
                  <a:pt x="151940" y="145767"/>
                  <a:pt x="145767" y="151940"/>
                  <a:pt x="138127" y="151940"/>
                </a:cubicBezTo>
                <a:lnTo>
                  <a:pt x="82876" y="151940"/>
                </a:lnTo>
                <a:cubicBezTo>
                  <a:pt x="75236" y="151940"/>
                  <a:pt x="69063" y="145767"/>
                  <a:pt x="69063" y="138127"/>
                </a:cubicBezTo>
                <a:lnTo>
                  <a:pt x="69063" y="82876"/>
                </a:lnTo>
                <a:cubicBezTo>
                  <a:pt x="69063" y="75236"/>
                  <a:pt x="75236" y="69063"/>
                  <a:pt x="82876" y="69063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2" name="Text 20"/>
          <p:cNvSpPr/>
          <p:nvPr/>
        </p:nvSpPr>
        <p:spPr>
          <a:xfrm>
            <a:off x="5973183" y="4929750"/>
            <a:ext cx="1362852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5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Süreç Yönetimi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648814" y="5261254"/>
            <a:ext cx="2016653" cy="6630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Gereksiz veya sorunlu süreçleri sonlandırma (kill) işlemleri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079157" y="1458620"/>
            <a:ext cx="3746001" cy="5403524"/>
          </a:xfrm>
          <a:custGeom>
            <a:avLst/>
            <a:gdLst/>
            <a:ahLst/>
            <a:cxnLst/>
            <a:rect l="l" t="t" r="r" b="b"/>
            <a:pathLst>
              <a:path w="3746001" h="5403524">
                <a:moveTo>
                  <a:pt x="110507" y="0"/>
                </a:moveTo>
                <a:lnTo>
                  <a:pt x="3635494" y="0"/>
                </a:lnTo>
                <a:cubicBezTo>
                  <a:pt x="3696526" y="0"/>
                  <a:pt x="3746001" y="49476"/>
                  <a:pt x="3746001" y="110507"/>
                </a:cubicBezTo>
                <a:lnTo>
                  <a:pt x="3746001" y="5293017"/>
                </a:lnTo>
                <a:cubicBezTo>
                  <a:pt x="3746001" y="5354048"/>
                  <a:pt x="3696526" y="5403524"/>
                  <a:pt x="3635494" y="5403524"/>
                </a:cubicBezTo>
                <a:lnTo>
                  <a:pt x="110507" y="5403524"/>
                </a:lnTo>
                <a:cubicBezTo>
                  <a:pt x="49476" y="5403524"/>
                  <a:pt x="0" y="5354048"/>
                  <a:pt x="0" y="5293017"/>
                </a:cubicBezTo>
                <a:lnTo>
                  <a:pt x="0" y="110507"/>
                </a:lnTo>
                <a:cubicBezTo>
                  <a:pt x="0" y="49476"/>
                  <a:pt x="49476" y="0"/>
                  <a:pt x="110507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326864" y="1720141"/>
            <a:ext cx="184169" cy="184169"/>
          </a:xfrm>
          <a:custGeom>
            <a:avLst/>
            <a:gdLst/>
            <a:ahLst/>
            <a:cxnLst/>
            <a:rect l="l" t="t" r="r" b="b"/>
            <a:pathLst>
              <a:path w="184169" h="184169">
                <a:moveTo>
                  <a:pt x="161148" y="92085"/>
                </a:moveTo>
                <a:cubicBezTo>
                  <a:pt x="161148" y="53967"/>
                  <a:pt x="130202" y="23021"/>
                  <a:pt x="92085" y="23021"/>
                </a:cubicBezTo>
                <a:cubicBezTo>
                  <a:pt x="53967" y="23021"/>
                  <a:pt x="23021" y="53967"/>
                  <a:pt x="23021" y="92085"/>
                </a:cubicBezTo>
                <a:cubicBezTo>
                  <a:pt x="23021" y="130202"/>
                  <a:pt x="53967" y="161148"/>
                  <a:pt x="92085" y="161148"/>
                </a:cubicBezTo>
                <a:cubicBezTo>
                  <a:pt x="130202" y="161148"/>
                  <a:pt x="161148" y="130202"/>
                  <a:pt x="161148" y="92085"/>
                </a:cubicBezTo>
                <a:close/>
                <a:moveTo>
                  <a:pt x="0" y="92085"/>
                </a:moveTo>
                <a:cubicBezTo>
                  <a:pt x="0" y="41262"/>
                  <a:pt x="41262" y="0"/>
                  <a:pt x="92085" y="0"/>
                </a:cubicBezTo>
                <a:cubicBezTo>
                  <a:pt x="142907" y="0"/>
                  <a:pt x="184169" y="41262"/>
                  <a:pt x="184169" y="92085"/>
                </a:cubicBezTo>
                <a:cubicBezTo>
                  <a:pt x="184169" y="142907"/>
                  <a:pt x="142907" y="184169"/>
                  <a:pt x="92085" y="184169"/>
                </a:cubicBezTo>
                <a:cubicBezTo>
                  <a:pt x="41262" y="184169"/>
                  <a:pt x="0" y="142907"/>
                  <a:pt x="0" y="92085"/>
                </a:cubicBezTo>
                <a:close/>
                <a:moveTo>
                  <a:pt x="92085" y="120861"/>
                </a:moveTo>
                <a:cubicBezTo>
                  <a:pt x="107967" y="120861"/>
                  <a:pt x="120861" y="107967"/>
                  <a:pt x="120861" y="92085"/>
                </a:cubicBezTo>
                <a:cubicBezTo>
                  <a:pt x="120861" y="76202"/>
                  <a:pt x="107967" y="63308"/>
                  <a:pt x="92085" y="63308"/>
                </a:cubicBezTo>
                <a:cubicBezTo>
                  <a:pt x="76202" y="63308"/>
                  <a:pt x="63308" y="76202"/>
                  <a:pt x="63308" y="92085"/>
                </a:cubicBezTo>
                <a:cubicBezTo>
                  <a:pt x="63308" y="107967"/>
                  <a:pt x="76202" y="120861"/>
                  <a:pt x="92085" y="120861"/>
                </a:cubicBezTo>
                <a:close/>
                <a:moveTo>
                  <a:pt x="92085" y="40287"/>
                </a:moveTo>
                <a:cubicBezTo>
                  <a:pt x="120672" y="40287"/>
                  <a:pt x="143882" y="63497"/>
                  <a:pt x="143882" y="92085"/>
                </a:cubicBezTo>
                <a:cubicBezTo>
                  <a:pt x="143882" y="120672"/>
                  <a:pt x="120672" y="143882"/>
                  <a:pt x="92085" y="143882"/>
                </a:cubicBezTo>
                <a:cubicBezTo>
                  <a:pt x="63497" y="143882"/>
                  <a:pt x="40287" y="120672"/>
                  <a:pt x="40287" y="92085"/>
                </a:cubicBezTo>
                <a:cubicBezTo>
                  <a:pt x="40287" y="63497"/>
                  <a:pt x="63497" y="40287"/>
                  <a:pt x="92085" y="40287"/>
                </a:cubicBezTo>
                <a:close/>
                <a:moveTo>
                  <a:pt x="80574" y="92085"/>
                </a:moveTo>
                <a:cubicBezTo>
                  <a:pt x="80574" y="85732"/>
                  <a:pt x="85732" y="80574"/>
                  <a:pt x="92085" y="80574"/>
                </a:cubicBezTo>
                <a:cubicBezTo>
                  <a:pt x="98437" y="80574"/>
                  <a:pt x="103595" y="85732"/>
                  <a:pt x="103595" y="92085"/>
                </a:cubicBezTo>
                <a:cubicBezTo>
                  <a:pt x="103595" y="98437"/>
                  <a:pt x="98437" y="103595"/>
                  <a:pt x="92085" y="103595"/>
                </a:cubicBezTo>
                <a:cubicBezTo>
                  <a:pt x="85732" y="103595"/>
                  <a:pt x="80574" y="98437"/>
                  <a:pt x="80574" y="92085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6" name="Text 24"/>
          <p:cNvSpPr/>
          <p:nvPr/>
        </p:nvSpPr>
        <p:spPr>
          <a:xfrm>
            <a:off x="8534055" y="1683307"/>
            <a:ext cx="3158502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0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Temel Hedeflerimiz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03843" y="2162147"/>
            <a:ext cx="294671" cy="294671"/>
          </a:xfrm>
          <a:custGeom>
            <a:avLst/>
            <a:gdLst/>
            <a:ahLst/>
            <a:cxnLst/>
            <a:rect l="l" t="t" r="r" b="b"/>
            <a:pathLst>
              <a:path w="294671" h="294671">
                <a:moveTo>
                  <a:pt x="73668" y="0"/>
                </a:moveTo>
                <a:lnTo>
                  <a:pt x="221003" y="0"/>
                </a:lnTo>
                <a:cubicBezTo>
                  <a:pt x="261689" y="0"/>
                  <a:pt x="294671" y="32982"/>
                  <a:pt x="294671" y="73668"/>
                </a:cubicBezTo>
                <a:lnTo>
                  <a:pt x="294671" y="221003"/>
                </a:lnTo>
                <a:cubicBezTo>
                  <a:pt x="294671" y="261689"/>
                  <a:pt x="261689" y="294671"/>
                  <a:pt x="221003" y="294671"/>
                </a:cubicBezTo>
                <a:lnTo>
                  <a:pt x="73668" y="294671"/>
                </a:lnTo>
                <a:cubicBezTo>
                  <a:pt x="32982" y="294671"/>
                  <a:pt x="0" y="261689"/>
                  <a:pt x="0" y="221003"/>
                </a:cubicBezTo>
                <a:lnTo>
                  <a:pt x="0" y="73668"/>
                </a:lnTo>
                <a:cubicBezTo>
                  <a:pt x="0" y="33009"/>
                  <a:pt x="33009" y="0"/>
                  <a:pt x="73668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8" name="Text 26"/>
          <p:cNvSpPr/>
          <p:nvPr/>
        </p:nvSpPr>
        <p:spPr>
          <a:xfrm>
            <a:off x="8427812" y="2198981"/>
            <a:ext cx="119710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709016" y="2162147"/>
            <a:ext cx="2974332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Sıralama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709016" y="2456817"/>
            <a:ext cx="2965124" cy="442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CPU ve RAM kullanımına göre süreçleri sıralayarak performans analizi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03843" y="3082993"/>
            <a:ext cx="294671" cy="294671"/>
          </a:xfrm>
          <a:custGeom>
            <a:avLst/>
            <a:gdLst/>
            <a:ahLst/>
            <a:cxnLst/>
            <a:rect l="l" t="t" r="r" b="b"/>
            <a:pathLst>
              <a:path w="294671" h="294671">
                <a:moveTo>
                  <a:pt x="73668" y="0"/>
                </a:moveTo>
                <a:lnTo>
                  <a:pt x="221003" y="0"/>
                </a:lnTo>
                <a:cubicBezTo>
                  <a:pt x="261689" y="0"/>
                  <a:pt x="294671" y="32982"/>
                  <a:pt x="294671" y="73668"/>
                </a:cubicBezTo>
                <a:lnTo>
                  <a:pt x="294671" y="221003"/>
                </a:lnTo>
                <a:cubicBezTo>
                  <a:pt x="294671" y="261689"/>
                  <a:pt x="261689" y="294671"/>
                  <a:pt x="221003" y="294671"/>
                </a:cubicBezTo>
                <a:lnTo>
                  <a:pt x="73668" y="294671"/>
                </a:lnTo>
                <a:cubicBezTo>
                  <a:pt x="32982" y="294671"/>
                  <a:pt x="0" y="261689"/>
                  <a:pt x="0" y="221003"/>
                </a:cubicBezTo>
                <a:lnTo>
                  <a:pt x="0" y="73668"/>
                </a:lnTo>
                <a:cubicBezTo>
                  <a:pt x="0" y="33009"/>
                  <a:pt x="33009" y="0"/>
                  <a:pt x="73668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2" name="Text 30"/>
          <p:cNvSpPr/>
          <p:nvPr/>
        </p:nvSpPr>
        <p:spPr>
          <a:xfrm>
            <a:off x="8413654" y="3119826"/>
            <a:ext cx="147335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709016" y="3082993"/>
            <a:ext cx="2974332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Görselleştirme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709016" y="3377663"/>
            <a:ext cx="2965124" cy="442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Disk doluluk oranlarını ve kaynak kullanımını görsel olarak sunma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03843" y="4003839"/>
            <a:ext cx="294671" cy="294671"/>
          </a:xfrm>
          <a:custGeom>
            <a:avLst/>
            <a:gdLst/>
            <a:ahLst/>
            <a:cxnLst/>
            <a:rect l="l" t="t" r="r" b="b"/>
            <a:pathLst>
              <a:path w="294671" h="294671">
                <a:moveTo>
                  <a:pt x="73668" y="0"/>
                </a:moveTo>
                <a:lnTo>
                  <a:pt x="221003" y="0"/>
                </a:lnTo>
                <a:cubicBezTo>
                  <a:pt x="261689" y="0"/>
                  <a:pt x="294671" y="32982"/>
                  <a:pt x="294671" y="73668"/>
                </a:cubicBezTo>
                <a:lnTo>
                  <a:pt x="294671" y="221003"/>
                </a:lnTo>
                <a:cubicBezTo>
                  <a:pt x="294671" y="261689"/>
                  <a:pt x="261689" y="294671"/>
                  <a:pt x="221003" y="294671"/>
                </a:cubicBezTo>
                <a:lnTo>
                  <a:pt x="73668" y="294671"/>
                </a:lnTo>
                <a:cubicBezTo>
                  <a:pt x="32982" y="294671"/>
                  <a:pt x="0" y="261689"/>
                  <a:pt x="0" y="221003"/>
                </a:cubicBezTo>
                <a:lnTo>
                  <a:pt x="0" y="73668"/>
                </a:lnTo>
                <a:cubicBezTo>
                  <a:pt x="0" y="33009"/>
                  <a:pt x="33009" y="0"/>
                  <a:pt x="73668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6" name="Text 34"/>
          <p:cNvSpPr/>
          <p:nvPr/>
        </p:nvSpPr>
        <p:spPr>
          <a:xfrm>
            <a:off x="8411698" y="4040672"/>
            <a:ext cx="156544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709016" y="4003839"/>
            <a:ext cx="2974332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Büyük Dosya Tespiti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709016" y="4298509"/>
            <a:ext cx="2965124" cy="442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Sistemi yoran büyük dosyaları hızlıca tespit etme ve raporlama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303843" y="4924684"/>
            <a:ext cx="294671" cy="294671"/>
          </a:xfrm>
          <a:custGeom>
            <a:avLst/>
            <a:gdLst/>
            <a:ahLst/>
            <a:cxnLst/>
            <a:rect l="l" t="t" r="r" b="b"/>
            <a:pathLst>
              <a:path w="294671" h="294671">
                <a:moveTo>
                  <a:pt x="73668" y="0"/>
                </a:moveTo>
                <a:lnTo>
                  <a:pt x="221003" y="0"/>
                </a:lnTo>
                <a:cubicBezTo>
                  <a:pt x="261689" y="0"/>
                  <a:pt x="294671" y="32982"/>
                  <a:pt x="294671" y="73668"/>
                </a:cubicBezTo>
                <a:lnTo>
                  <a:pt x="294671" y="221003"/>
                </a:lnTo>
                <a:cubicBezTo>
                  <a:pt x="294671" y="261689"/>
                  <a:pt x="261689" y="294671"/>
                  <a:pt x="221003" y="294671"/>
                </a:cubicBezTo>
                <a:lnTo>
                  <a:pt x="73668" y="294671"/>
                </a:lnTo>
                <a:cubicBezTo>
                  <a:pt x="32982" y="294671"/>
                  <a:pt x="0" y="261689"/>
                  <a:pt x="0" y="221003"/>
                </a:cubicBezTo>
                <a:lnTo>
                  <a:pt x="0" y="73668"/>
                </a:lnTo>
                <a:cubicBezTo>
                  <a:pt x="0" y="33009"/>
                  <a:pt x="33009" y="0"/>
                  <a:pt x="73668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0" name="Text 38"/>
          <p:cNvSpPr/>
          <p:nvPr/>
        </p:nvSpPr>
        <p:spPr>
          <a:xfrm>
            <a:off x="8413654" y="4961518"/>
            <a:ext cx="147335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709016" y="4924684"/>
            <a:ext cx="2974332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Otomasyon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709016" y="5219355"/>
            <a:ext cx="2965124" cy="442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Bash script ile manuel işlemleri otomatikleştirme ve kolaylaştırma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307527" y="5886048"/>
            <a:ext cx="3285578" cy="744044"/>
          </a:xfrm>
          <a:custGeom>
            <a:avLst/>
            <a:gdLst/>
            <a:ahLst/>
            <a:cxnLst/>
            <a:rect l="l" t="t" r="r" b="b"/>
            <a:pathLst>
              <a:path w="3285578" h="744044">
                <a:moveTo>
                  <a:pt x="73668" y="0"/>
                </a:moveTo>
                <a:lnTo>
                  <a:pt x="3211911" y="0"/>
                </a:lnTo>
                <a:cubicBezTo>
                  <a:pt x="3252596" y="0"/>
                  <a:pt x="3285578" y="32982"/>
                  <a:pt x="3285578" y="73668"/>
                </a:cubicBezTo>
                <a:lnTo>
                  <a:pt x="3285578" y="670376"/>
                </a:lnTo>
                <a:cubicBezTo>
                  <a:pt x="3285578" y="711061"/>
                  <a:pt x="3252596" y="744044"/>
                  <a:pt x="3211911" y="744044"/>
                </a:cubicBezTo>
                <a:lnTo>
                  <a:pt x="73668" y="744044"/>
                </a:lnTo>
                <a:cubicBezTo>
                  <a:pt x="33009" y="744044"/>
                  <a:pt x="0" y="711034"/>
                  <a:pt x="0" y="670376"/>
                </a:cubicBezTo>
                <a:lnTo>
                  <a:pt x="0" y="73668"/>
                </a:lnTo>
                <a:cubicBezTo>
                  <a:pt x="0" y="33009"/>
                  <a:pt x="33009" y="0"/>
                  <a:pt x="73668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25098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8823431" y="6066533"/>
            <a:ext cx="147335" cy="147335"/>
          </a:xfrm>
          <a:custGeom>
            <a:avLst/>
            <a:gdLst/>
            <a:ahLst/>
            <a:cxnLst/>
            <a:rect l="l" t="t" r="r" b="b"/>
            <a:pathLst>
              <a:path w="147335" h="147335">
                <a:moveTo>
                  <a:pt x="73668" y="147335"/>
                </a:moveTo>
                <a:cubicBezTo>
                  <a:pt x="114326" y="147335"/>
                  <a:pt x="147335" y="114326"/>
                  <a:pt x="147335" y="73668"/>
                </a:cubicBezTo>
                <a:cubicBezTo>
                  <a:pt x="147335" y="33009"/>
                  <a:pt x="114326" y="0"/>
                  <a:pt x="73668" y="0"/>
                </a:cubicBezTo>
                <a:cubicBezTo>
                  <a:pt x="33009" y="0"/>
                  <a:pt x="0" y="33009"/>
                  <a:pt x="0" y="73668"/>
                </a:cubicBezTo>
                <a:cubicBezTo>
                  <a:pt x="0" y="114326"/>
                  <a:pt x="33009" y="147335"/>
                  <a:pt x="73668" y="147335"/>
                </a:cubicBezTo>
                <a:close/>
                <a:moveTo>
                  <a:pt x="64459" y="46042"/>
                </a:moveTo>
                <a:cubicBezTo>
                  <a:pt x="64459" y="40960"/>
                  <a:pt x="68585" y="36834"/>
                  <a:pt x="73668" y="36834"/>
                </a:cubicBezTo>
                <a:cubicBezTo>
                  <a:pt x="78750" y="36834"/>
                  <a:pt x="82876" y="40960"/>
                  <a:pt x="82876" y="46042"/>
                </a:cubicBezTo>
                <a:cubicBezTo>
                  <a:pt x="82876" y="51125"/>
                  <a:pt x="78750" y="55251"/>
                  <a:pt x="73668" y="55251"/>
                </a:cubicBezTo>
                <a:cubicBezTo>
                  <a:pt x="68585" y="55251"/>
                  <a:pt x="64459" y="51125"/>
                  <a:pt x="64459" y="46042"/>
                </a:cubicBezTo>
                <a:close/>
                <a:moveTo>
                  <a:pt x="62157" y="64459"/>
                </a:moveTo>
                <a:lnTo>
                  <a:pt x="75970" y="64459"/>
                </a:lnTo>
                <a:cubicBezTo>
                  <a:pt x="79797" y="64459"/>
                  <a:pt x="82876" y="67538"/>
                  <a:pt x="82876" y="71366"/>
                </a:cubicBezTo>
                <a:lnTo>
                  <a:pt x="82876" y="96689"/>
                </a:lnTo>
                <a:lnTo>
                  <a:pt x="85178" y="96689"/>
                </a:lnTo>
                <a:cubicBezTo>
                  <a:pt x="89006" y="96689"/>
                  <a:pt x="92085" y="99768"/>
                  <a:pt x="92085" y="103595"/>
                </a:cubicBezTo>
                <a:cubicBezTo>
                  <a:pt x="92085" y="107422"/>
                  <a:pt x="89006" y="110502"/>
                  <a:pt x="85178" y="110502"/>
                </a:cubicBezTo>
                <a:lnTo>
                  <a:pt x="62157" y="110502"/>
                </a:lnTo>
                <a:cubicBezTo>
                  <a:pt x="58330" y="110502"/>
                  <a:pt x="55251" y="107422"/>
                  <a:pt x="55251" y="103595"/>
                </a:cubicBezTo>
                <a:cubicBezTo>
                  <a:pt x="55251" y="99768"/>
                  <a:pt x="58330" y="96689"/>
                  <a:pt x="62157" y="96689"/>
                </a:cubicBezTo>
                <a:lnTo>
                  <a:pt x="69063" y="96689"/>
                </a:lnTo>
                <a:lnTo>
                  <a:pt x="69063" y="78272"/>
                </a:lnTo>
                <a:lnTo>
                  <a:pt x="62157" y="78272"/>
                </a:lnTo>
                <a:cubicBezTo>
                  <a:pt x="58330" y="78272"/>
                  <a:pt x="55251" y="75193"/>
                  <a:pt x="55251" y="71366"/>
                </a:cubicBezTo>
                <a:cubicBezTo>
                  <a:pt x="55251" y="67538"/>
                  <a:pt x="58330" y="64459"/>
                  <a:pt x="62157" y="64459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5" name="Text 43"/>
          <p:cNvSpPr/>
          <p:nvPr/>
        </p:nvSpPr>
        <p:spPr>
          <a:xfrm>
            <a:off x="8659295" y="6037067"/>
            <a:ext cx="2819625" cy="442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araçlar neredeyse tüm Linux dağıtımlarında standart olarak bulunur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spc="88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Süreç Yönetimi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Süreç Yönetimi: Temel Kavramlar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1016000"/>
            <a:ext cx="1016000" cy="47625"/>
          </a:xfrm>
          <a:custGeom>
            <a:avLst/>
            <a:gdLst/>
            <a:ahLst/>
            <a:cxnLst/>
            <a:rect l="l" t="t" r="r" b="b"/>
            <a:pathLst>
              <a:path w="1016000" h="47625">
                <a:moveTo>
                  <a:pt x="0" y="0"/>
                </a:moveTo>
                <a:lnTo>
                  <a:pt x="1016000" y="0"/>
                </a:lnTo>
                <a:lnTo>
                  <a:pt x="1016000" y="47625"/>
                </a:lnTo>
                <a:lnTo>
                  <a:pt x="0" y="47625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Shape 3"/>
          <p:cNvSpPr/>
          <p:nvPr/>
        </p:nvSpPr>
        <p:spPr>
          <a:xfrm>
            <a:off x="333375" y="1254125"/>
            <a:ext cx="5667375" cy="1698625"/>
          </a:xfrm>
          <a:custGeom>
            <a:avLst/>
            <a:gdLst/>
            <a:ahLst/>
            <a:cxnLst/>
            <a:rect l="l" t="t" r="r" b="b"/>
            <a:pathLst>
              <a:path w="5667375" h="1698625">
                <a:moveTo>
                  <a:pt x="31750" y="0"/>
                </a:moveTo>
                <a:lnTo>
                  <a:pt x="5572133" y="0"/>
                </a:lnTo>
                <a:cubicBezTo>
                  <a:pt x="5624734" y="0"/>
                  <a:pt x="5667375" y="42641"/>
                  <a:pt x="5667375" y="95242"/>
                </a:cubicBezTo>
                <a:lnTo>
                  <a:pt x="5667375" y="1603383"/>
                </a:lnTo>
                <a:cubicBezTo>
                  <a:pt x="5667375" y="1655984"/>
                  <a:pt x="5624734" y="1698625"/>
                  <a:pt x="5572133" y="1698625"/>
                </a:cubicBezTo>
                <a:lnTo>
                  <a:pt x="31750" y="1698625"/>
                </a:lnTo>
                <a:cubicBezTo>
                  <a:pt x="14215" y="1698625"/>
                  <a:pt x="0" y="1684410"/>
                  <a:pt x="0" y="1666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33375" y="1254125"/>
            <a:ext cx="31750" cy="1698625"/>
          </a:xfrm>
          <a:custGeom>
            <a:avLst/>
            <a:gdLst/>
            <a:ahLst/>
            <a:cxnLst/>
            <a:rect l="l" t="t" r="r" b="b"/>
            <a:pathLst>
              <a:path w="31750" h="1698625">
                <a:moveTo>
                  <a:pt x="31750" y="0"/>
                </a:moveTo>
                <a:lnTo>
                  <a:pt x="31750" y="0"/>
                </a:lnTo>
                <a:lnTo>
                  <a:pt x="31750" y="1698625"/>
                </a:lnTo>
                <a:lnTo>
                  <a:pt x="31750" y="1698625"/>
                </a:lnTo>
                <a:cubicBezTo>
                  <a:pt x="14227" y="1698625"/>
                  <a:pt x="0" y="1684398"/>
                  <a:pt x="0" y="1666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Shape 5"/>
          <p:cNvSpPr/>
          <p:nvPr/>
        </p:nvSpPr>
        <p:spPr>
          <a:xfrm>
            <a:off x="563563" y="147627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95250" y="65484"/>
                </a:moveTo>
                <a:cubicBezTo>
                  <a:pt x="88664" y="65484"/>
                  <a:pt x="83344" y="70805"/>
                  <a:pt x="83344" y="77391"/>
                </a:cubicBezTo>
                <a:cubicBezTo>
                  <a:pt x="83344" y="82339"/>
                  <a:pt x="79363" y="86320"/>
                  <a:pt x="74414" y="86320"/>
                </a:cubicBezTo>
                <a:cubicBezTo>
                  <a:pt x="69466" y="86320"/>
                  <a:pt x="65484" y="82339"/>
                  <a:pt x="65484" y="77391"/>
                </a:cubicBezTo>
                <a:cubicBezTo>
                  <a:pt x="65484" y="60945"/>
                  <a:pt x="78804" y="47625"/>
                  <a:pt x="95250" y="47625"/>
                </a:cubicBezTo>
                <a:cubicBezTo>
                  <a:pt x="111696" y="47625"/>
                  <a:pt x="125016" y="60945"/>
                  <a:pt x="125016" y="77391"/>
                </a:cubicBezTo>
                <a:cubicBezTo>
                  <a:pt x="125016" y="94952"/>
                  <a:pt x="111621" y="102394"/>
                  <a:pt x="104180" y="105110"/>
                </a:cubicBezTo>
                <a:lnTo>
                  <a:pt x="104180" y="106524"/>
                </a:lnTo>
                <a:cubicBezTo>
                  <a:pt x="104180" y="111472"/>
                  <a:pt x="100199" y="115453"/>
                  <a:pt x="95250" y="115453"/>
                </a:cubicBezTo>
                <a:cubicBezTo>
                  <a:pt x="90301" y="115453"/>
                  <a:pt x="86320" y="111472"/>
                  <a:pt x="86320" y="106524"/>
                </a:cubicBezTo>
                <a:lnTo>
                  <a:pt x="86320" y="103510"/>
                </a:lnTo>
                <a:cubicBezTo>
                  <a:pt x="86320" y="95883"/>
                  <a:pt x="91827" y="90413"/>
                  <a:pt x="97520" y="88553"/>
                </a:cubicBezTo>
                <a:cubicBezTo>
                  <a:pt x="99901" y="87771"/>
                  <a:pt x="102431" y="86506"/>
                  <a:pt x="104291" y="84720"/>
                </a:cubicBezTo>
                <a:cubicBezTo>
                  <a:pt x="105891" y="83158"/>
                  <a:pt x="107156" y="81000"/>
                  <a:pt x="107156" y="77428"/>
                </a:cubicBezTo>
                <a:cubicBezTo>
                  <a:pt x="107156" y="70842"/>
                  <a:pt x="101836" y="65522"/>
                  <a:pt x="95250" y="65522"/>
                </a:cubicBezTo>
                <a:close/>
                <a:moveTo>
                  <a:pt x="83344" y="136922"/>
                </a:moveTo>
                <a:cubicBezTo>
                  <a:pt x="83344" y="130351"/>
                  <a:pt x="88679" y="125016"/>
                  <a:pt x="95250" y="125016"/>
                </a:cubicBezTo>
                <a:cubicBezTo>
                  <a:pt x="101821" y="125016"/>
                  <a:pt x="107156" y="130351"/>
                  <a:pt x="107156" y="136922"/>
                </a:cubicBezTo>
                <a:cubicBezTo>
                  <a:pt x="107156" y="143493"/>
                  <a:pt x="101821" y="148828"/>
                  <a:pt x="95250" y="148828"/>
                </a:cubicBezTo>
                <a:cubicBezTo>
                  <a:pt x="88679" y="148828"/>
                  <a:pt x="83344" y="143493"/>
                  <a:pt x="83344" y="136922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8" name="Text 6"/>
          <p:cNvSpPr/>
          <p:nvPr/>
        </p:nvSpPr>
        <p:spPr>
          <a:xfrm>
            <a:off x="777875" y="1444625"/>
            <a:ext cx="512762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Süreç (Process) Nedir?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9750" y="1793776"/>
            <a:ext cx="5341938" cy="468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Süreç, çalışmakta olan bir programın sistemdeki örneğidir. Her süreç, </a:t>
            </a:r>
            <a:pPr>
              <a:lnSpc>
                <a:spcPct val="140000"/>
              </a:lnSpc>
            </a:pPr>
            <a:r>
              <a:rPr lang="en-US" sz="1125" dirty="0">
                <a:solidFill>
                  <a:srgbClr val="7E8C73"/>
                </a:solidFill>
                <a:highlight>
                  <a:srgbClr val="7E8C73">
                    <a:alpha val="25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CPU zamanı, bellek (RAM), disk I/O ve ağ kaynakları </a:t>
            </a:r>
            <a:pPr>
              <a:lnSpc>
                <a:spcPct val="140000"/>
              </a:lnSpc>
            </a:pPr>
            <a:r>
              <a:rPr lang="en-US" sz="1125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gibi sistem kaynaklarını kullanır.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39750" y="2353370"/>
            <a:ext cx="5334000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sistemlerinde her süreç benzersiz bir Process ID (PID) ile tanımlanır ve Process Status (ps) komutlarıyla yönetilir.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20675" y="3086795"/>
            <a:ext cx="5673725" cy="4649788"/>
          </a:xfrm>
          <a:custGeom>
            <a:avLst/>
            <a:gdLst/>
            <a:ahLst/>
            <a:cxnLst/>
            <a:rect l="l" t="t" r="r" b="b"/>
            <a:pathLst>
              <a:path w="5673725" h="4649788">
                <a:moveTo>
                  <a:pt x="95228" y="0"/>
                </a:moveTo>
                <a:lnTo>
                  <a:pt x="5578497" y="0"/>
                </a:lnTo>
                <a:cubicBezTo>
                  <a:pt x="5631090" y="0"/>
                  <a:pt x="5673725" y="42635"/>
                  <a:pt x="5673725" y="95228"/>
                </a:cubicBezTo>
                <a:lnTo>
                  <a:pt x="5673725" y="4554560"/>
                </a:lnTo>
                <a:cubicBezTo>
                  <a:pt x="5673725" y="4607153"/>
                  <a:pt x="5631090" y="4649788"/>
                  <a:pt x="5578497" y="4649788"/>
                </a:cubicBezTo>
                <a:lnTo>
                  <a:pt x="95228" y="4649788"/>
                </a:lnTo>
                <a:cubicBezTo>
                  <a:pt x="42635" y="4649788"/>
                  <a:pt x="0" y="4607153"/>
                  <a:pt x="0" y="4554560"/>
                </a:cubicBezTo>
                <a:lnTo>
                  <a:pt x="0" y="95228"/>
                </a:lnTo>
                <a:cubicBezTo>
                  <a:pt x="0" y="42635"/>
                  <a:pt x="42635" y="0"/>
                  <a:pt x="95228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14350" y="3280470"/>
            <a:ext cx="5365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Süreç Durumları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14350" y="3661470"/>
            <a:ext cx="762000" cy="508000"/>
          </a:xfrm>
          <a:custGeom>
            <a:avLst/>
            <a:gdLst/>
            <a:ahLst/>
            <a:cxnLst/>
            <a:rect l="l" t="t" r="r" b="b"/>
            <a:pathLst>
              <a:path w="762000" h="508000">
                <a:moveTo>
                  <a:pt x="31750" y="0"/>
                </a:moveTo>
                <a:lnTo>
                  <a:pt x="730250" y="0"/>
                </a:lnTo>
                <a:cubicBezTo>
                  <a:pt x="747773" y="0"/>
                  <a:pt x="762000" y="14227"/>
                  <a:pt x="762000" y="31750"/>
                </a:cubicBezTo>
                <a:lnTo>
                  <a:pt x="762000" y="476250"/>
                </a:lnTo>
                <a:cubicBezTo>
                  <a:pt x="762000" y="493773"/>
                  <a:pt x="747773" y="508000"/>
                  <a:pt x="730250" y="508000"/>
                </a:cubicBezTo>
                <a:lnTo>
                  <a:pt x="31750" y="508000"/>
                </a:lnTo>
                <a:cubicBezTo>
                  <a:pt x="14227" y="508000"/>
                  <a:pt x="0" y="493773"/>
                  <a:pt x="0" y="476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E8C73">
              <a:alpha val="2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549374" y="3744020"/>
            <a:ext cx="691952" cy="336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 (Running)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403350" y="3820220"/>
            <a:ext cx="4460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Çalışıyor veya çalışmaya hazır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14350" y="4296470"/>
            <a:ext cx="762000" cy="508000"/>
          </a:xfrm>
          <a:custGeom>
            <a:avLst/>
            <a:gdLst/>
            <a:ahLst/>
            <a:cxnLst/>
            <a:rect l="l" t="t" r="r" b="b"/>
            <a:pathLst>
              <a:path w="762000" h="508000">
                <a:moveTo>
                  <a:pt x="31750" y="0"/>
                </a:moveTo>
                <a:lnTo>
                  <a:pt x="730250" y="0"/>
                </a:lnTo>
                <a:cubicBezTo>
                  <a:pt x="747773" y="0"/>
                  <a:pt x="762000" y="14227"/>
                  <a:pt x="762000" y="31750"/>
                </a:cubicBezTo>
                <a:lnTo>
                  <a:pt x="762000" y="476250"/>
                </a:lnTo>
                <a:cubicBezTo>
                  <a:pt x="762000" y="493773"/>
                  <a:pt x="747773" y="508000"/>
                  <a:pt x="730250" y="508000"/>
                </a:cubicBezTo>
                <a:lnTo>
                  <a:pt x="31750" y="508000"/>
                </a:lnTo>
                <a:cubicBezTo>
                  <a:pt x="14227" y="508000"/>
                  <a:pt x="0" y="493773"/>
                  <a:pt x="0" y="476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E8C73">
              <a:alpha val="25098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514449" y="4379020"/>
            <a:ext cx="761802" cy="336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 (Sleeping)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03350" y="4455220"/>
            <a:ext cx="4460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Uyku modunda, kaynak tüketmiyor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4350" y="4931470"/>
            <a:ext cx="762000" cy="508000"/>
          </a:xfrm>
          <a:custGeom>
            <a:avLst/>
            <a:gdLst/>
            <a:ahLst/>
            <a:cxnLst/>
            <a:rect l="l" t="t" r="r" b="b"/>
            <a:pathLst>
              <a:path w="762000" h="508000">
                <a:moveTo>
                  <a:pt x="31750" y="0"/>
                </a:moveTo>
                <a:lnTo>
                  <a:pt x="730250" y="0"/>
                </a:lnTo>
                <a:cubicBezTo>
                  <a:pt x="747773" y="0"/>
                  <a:pt x="762000" y="14227"/>
                  <a:pt x="762000" y="31750"/>
                </a:cubicBezTo>
                <a:lnTo>
                  <a:pt x="762000" y="476250"/>
                </a:lnTo>
                <a:cubicBezTo>
                  <a:pt x="762000" y="493773"/>
                  <a:pt x="747773" y="508000"/>
                  <a:pt x="730250" y="508000"/>
                </a:cubicBezTo>
                <a:lnTo>
                  <a:pt x="31750" y="508000"/>
                </a:lnTo>
                <a:cubicBezTo>
                  <a:pt x="14227" y="508000"/>
                  <a:pt x="0" y="493773"/>
                  <a:pt x="0" y="476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E8C73">
              <a:alpha val="25098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49374" y="5014020"/>
            <a:ext cx="691952" cy="336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 (Waiting)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403350" y="5090220"/>
            <a:ext cx="4460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Giriş/çıkış işlemi bekliyor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14350" y="5566470"/>
            <a:ext cx="762000" cy="317500"/>
          </a:xfrm>
          <a:custGeom>
            <a:avLst/>
            <a:gdLst/>
            <a:ahLst/>
            <a:cxnLst/>
            <a:rect l="l" t="t" r="r" b="b"/>
            <a:pathLst>
              <a:path w="762000" h="317500">
                <a:moveTo>
                  <a:pt x="31750" y="0"/>
                </a:moveTo>
                <a:lnTo>
                  <a:pt x="730250" y="0"/>
                </a:lnTo>
                <a:cubicBezTo>
                  <a:pt x="747773" y="0"/>
                  <a:pt x="762000" y="14227"/>
                  <a:pt x="762000" y="31750"/>
                </a:cubicBezTo>
                <a:lnTo>
                  <a:pt x="762000" y="285750"/>
                </a:lnTo>
                <a:cubicBezTo>
                  <a:pt x="762000" y="303273"/>
                  <a:pt x="747773" y="317500"/>
                  <a:pt x="730250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E8C73">
              <a:alpha val="25098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514449" y="5649020"/>
            <a:ext cx="761802" cy="146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 (Zombie)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403350" y="5629970"/>
            <a:ext cx="4460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sona erdi ancak kaynaklar serbest bırakılmadı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14350" y="6010970"/>
            <a:ext cx="762000" cy="508000"/>
          </a:xfrm>
          <a:custGeom>
            <a:avLst/>
            <a:gdLst/>
            <a:ahLst/>
            <a:cxnLst/>
            <a:rect l="l" t="t" r="r" b="b"/>
            <a:pathLst>
              <a:path w="762000" h="508000">
                <a:moveTo>
                  <a:pt x="31750" y="0"/>
                </a:moveTo>
                <a:lnTo>
                  <a:pt x="730250" y="0"/>
                </a:lnTo>
                <a:cubicBezTo>
                  <a:pt x="747773" y="0"/>
                  <a:pt x="762000" y="14227"/>
                  <a:pt x="762000" y="31750"/>
                </a:cubicBezTo>
                <a:lnTo>
                  <a:pt x="762000" y="476250"/>
                </a:lnTo>
                <a:cubicBezTo>
                  <a:pt x="762000" y="493773"/>
                  <a:pt x="747773" y="508000"/>
                  <a:pt x="730250" y="508000"/>
                </a:cubicBezTo>
                <a:lnTo>
                  <a:pt x="31750" y="508000"/>
                </a:lnTo>
                <a:cubicBezTo>
                  <a:pt x="14227" y="508000"/>
                  <a:pt x="0" y="493773"/>
                  <a:pt x="0" y="476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E8C73">
              <a:alpha val="25098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549374" y="6093520"/>
            <a:ext cx="691952" cy="336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 (Stopped)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403350" y="6169720"/>
            <a:ext cx="4460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Sinyal ile durduruldu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94425" y="1257300"/>
            <a:ext cx="5673725" cy="3022600"/>
          </a:xfrm>
          <a:custGeom>
            <a:avLst/>
            <a:gdLst/>
            <a:ahLst/>
            <a:cxnLst/>
            <a:rect l="l" t="t" r="r" b="b"/>
            <a:pathLst>
              <a:path w="5673725" h="3022600">
                <a:moveTo>
                  <a:pt x="95242" y="0"/>
                </a:moveTo>
                <a:lnTo>
                  <a:pt x="5578483" y="0"/>
                </a:lnTo>
                <a:cubicBezTo>
                  <a:pt x="5631084" y="0"/>
                  <a:pt x="5673725" y="42641"/>
                  <a:pt x="5673725" y="95242"/>
                </a:cubicBezTo>
                <a:lnTo>
                  <a:pt x="5673725" y="2927358"/>
                </a:lnTo>
                <a:cubicBezTo>
                  <a:pt x="5673725" y="2979959"/>
                  <a:pt x="5631084" y="3022600"/>
                  <a:pt x="5578483" y="3022600"/>
                </a:cubicBezTo>
                <a:lnTo>
                  <a:pt x="95242" y="3022600"/>
                </a:lnTo>
                <a:cubicBezTo>
                  <a:pt x="42641" y="3022600"/>
                  <a:pt x="0" y="2979959"/>
                  <a:pt x="0" y="2927358"/>
                </a:cubicBezTo>
                <a:lnTo>
                  <a:pt x="0" y="95242"/>
                </a:lnTo>
                <a:cubicBezTo>
                  <a:pt x="0" y="42677"/>
                  <a:pt x="42677" y="0"/>
                  <a:pt x="95242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407944" y="148272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66570" y="217"/>
                </a:moveTo>
                <a:cubicBezTo>
                  <a:pt x="71934" y="1364"/>
                  <a:pt x="75344" y="6635"/>
                  <a:pt x="74197" y="11999"/>
                </a:cubicBezTo>
                <a:lnTo>
                  <a:pt x="68275" y="39688"/>
                </a:lnTo>
                <a:lnTo>
                  <a:pt x="107497" y="39688"/>
                </a:lnTo>
                <a:lnTo>
                  <a:pt x="114319" y="7844"/>
                </a:lnTo>
                <a:cubicBezTo>
                  <a:pt x="115466" y="2480"/>
                  <a:pt x="120737" y="-930"/>
                  <a:pt x="126101" y="217"/>
                </a:cubicBezTo>
                <a:cubicBezTo>
                  <a:pt x="131465" y="1364"/>
                  <a:pt x="134875" y="6635"/>
                  <a:pt x="133728" y="11999"/>
                </a:cubicBezTo>
                <a:lnTo>
                  <a:pt x="127806" y="39688"/>
                </a:lnTo>
                <a:lnTo>
                  <a:pt x="148828" y="39688"/>
                </a:lnTo>
                <a:cubicBezTo>
                  <a:pt x="154316" y="39688"/>
                  <a:pt x="158750" y="44121"/>
                  <a:pt x="158750" y="49609"/>
                </a:cubicBezTo>
                <a:cubicBezTo>
                  <a:pt x="158750" y="55097"/>
                  <a:pt x="154316" y="59531"/>
                  <a:pt x="148828" y="59531"/>
                </a:cubicBezTo>
                <a:lnTo>
                  <a:pt x="123527" y="59531"/>
                </a:lnTo>
                <a:lnTo>
                  <a:pt x="115032" y="99219"/>
                </a:lnTo>
                <a:lnTo>
                  <a:pt x="136054" y="99219"/>
                </a:lnTo>
                <a:cubicBezTo>
                  <a:pt x="141542" y="99219"/>
                  <a:pt x="145976" y="103653"/>
                  <a:pt x="145976" y="109141"/>
                </a:cubicBezTo>
                <a:cubicBezTo>
                  <a:pt x="145976" y="114629"/>
                  <a:pt x="141542" y="119062"/>
                  <a:pt x="136054" y="119062"/>
                </a:cubicBezTo>
                <a:lnTo>
                  <a:pt x="110753" y="119062"/>
                </a:lnTo>
                <a:lnTo>
                  <a:pt x="103932" y="150906"/>
                </a:lnTo>
                <a:cubicBezTo>
                  <a:pt x="102784" y="156270"/>
                  <a:pt x="97513" y="159680"/>
                  <a:pt x="92149" y="158533"/>
                </a:cubicBezTo>
                <a:cubicBezTo>
                  <a:pt x="86785" y="157386"/>
                  <a:pt x="83375" y="152115"/>
                  <a:pt x="84522" y="146751"/>
                </a:cubicBezTo>
                <a:lnTo>
                  <a:pt x="90444" y="119062"/>
                </a:lnTo>
                <a:lnTo>
                  <a:pt x="51222" y="119062"/>
                </a:lnTo>
                <a:lnTo>
                  <a:pt x="44400" y="150906"/>
                </a:lnTo>
                <a:cubicBezTo>
                  <a:pt x="43253" y="156270"/>
                  <a:pt x="37982" y="159680"/>
                  <a:pt x="32618" y="158533"/>
                </a:cubicBezTo>
                <a:cubicBezTo>
                  <a:pt x="27254" y="157386"/>
                  <a:pt x="23844" y="152115"/>
                  <a:pt x="24991" y="146751"/>
                </a:cubicBezTo>
                <a:lnTo>
                  <a:pt x="30944" y="119062"/>
                </a:lnTo>
                <a:lnTo>
                  <a:pt x="9922" y="119062"/>
                </a:lnTo>
                <a:cubicBezTo>
                  <a:pt x="4434" y="119062"/>
                  <a:pt x="0" y="114629"/>
                  <a:pt x="0" y="109141"/>
                </a:cubicBezTo>
                <a:cubicBezTo>
                  <a:pt x="0" y="103653"/>
                  <a:pt x="4434" y="99219"/>
                  <a:pt x="9922" y="99219"/>
                </a:cubicBezTo>
                <a:lnTo>
                  <a:pt x="35223" y="99219"/>
                </a:lnTo>
                <a:lnTo>
                  <a:pt x="43718" y="59531"/>
                </a:lnTo>
                <a:lnTo>
                  <a:pt x="22696" y="59531"/>
                </a:lnTo>
                <a:cubicBezTo>
                  <a:pt x="17208" y="59531"/>
                  <a:pt x="12774" y="55097"/>
                  <a:pt x="12774" y="49609"/>
                </a:cubicBezTo>
                <a:cubicBezTo>
                  <a:pt x="12774" y="44121"/>
                  <a:pt x="17208" y="39688"/>
                  <a:pt x="22696" y="39688"/>
                </a:cubicBezTo>
                <a:lnTo>
                  <a:pt x="47997" y="39688"/>
                </a:lnTo>
                <a:lnTo>
                  <a:pt x="54818" y="7844"/>
                </a:lnTo>
                <a:cubicBezTo>
                  <a:pt x="55935" y="2480"/>
                  <a:pt x="61206" y="-930"/>
                  <a:pt x="66570" y="217"/>
                </a:cubicBezTo>
                <a:close/>
                <a:moveTo>
                  <a:pt x="63996" y="59531"/>
                </a:moveTo>
                <a:lnTo>
                  <a:pt x="55500" y="99219"/>
                </a:lnTo>
                <a:lnTo>
                  <a:pt x="94723" y="99219"/>
                </a:lnTo>
                <a:lnTo>
                  <a:pt x="103219" y="59531"/>
                </a:lnTo>
                <a:lnTo>
                  <a:pt x="63996" y="59531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0" name="Text 28"/>
          <p:cNvSpPr/>
          <p:nvPr/>
        </p:nvSpPr>
        <p:spPr>
          <a:xfrm>
            <a:off x="6586537" y="1450975"/>
            <a:ext cx="5167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Temel Süreç Tanımlayıcıları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03975" y="1831975"/>
            <a:ext cx="5270500" cy="1047750"/>
          </a:xfrm>
          <a:custGeom>
            <a:avLst/>
            <a:gdLst/>
            <a:ahLst/>
            <a:cxnLst/>
            <a:rect l="l" t="t" r="r" b="b"/>
            <a:pathLst>
              <a:path w="5270500" h="1047750">
                <a:moveTo>
                  <a:pt x="31750" y="0"/>
                </a:moveTo>
                <a:lnTo>
                  <a:pt x="5206996" y="0"/>
                </a:lnTo>
                <a:cubicBezTo>
                  <a:pt x="5242068" y="0"/>
                  <a:pt x="5270500" y="28432"/>
                  <a:pt x="5270500" y="63504"/>
                </a:cubicBezTo>
                <a:lnTo>
                  <a:pt x="5270500" y="984246"/>
                </a:lnTo>
                <a:cubicBezTo>
                  <a:pt x="5270500" y="1019318"/>
                  <a:pt x="5242068" y="1047750"/>
                  <a:pt x="5206996" y="1047750"/>
                </a:cubicBezTo>
                <a:lnTo>
                  <a:pt x="31750" y="1047750"/>
                </a:lnTo>
                <a:cubicBezTo>
                  <a:pt x="14215" y="1047750"/>
                  <a:pt x="0" y="1033535"/>
                  <a:pt x="0" y="1016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403975" y="1831975"/>
            <a:ext cx="31750" cy="1047750"/>
          </a:xfrm>
          <a:custGeom>
            <a:avLst/>
            <a:gdLst/>
            <a:ahLst/>
            <a:cxnLst/>
            <a:rect l="l" t="t" r="r" b="b"/>
            <a:pathLst>
              <a:path w="31750" h="1047750">
                <a:moveTo>
                  <a:pt x="31750" y="0"/>
                </a:moveTo>
                <a:lnTo>
                  <a:pt x="31750" y="0"/>
                </a:lnTo>
                <a:lnTo>
                  <a:pt x="31750" y="1047750"/>
                </a:lnTo>
                <a:lnTo>
                  <a:pt x="31750" y="1047750"/>
                </a:lnTo>
                <a:cubicBezTo>
                  <a:pt x="14227" y="1047750"/>
                  <a:pt x="0" y="1033523"/>
                  <a:pt x="0" y="1016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3" name="Text 31"/>
          <p:cNvSpPr/>
          <p:nvPr/>
        </p:nvSpPr>
        <p:spPr>
          <a:xfrm>
            <a:off x="6578600" y="1990725"/>
            <a:ext cx="4921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PID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50088" y="2022475"/>
            <a:ext cx="722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ID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578600" y="2339975"/>
            <a:ext cx="50006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 sürece atanan benzersiz kimlik numarası. 1'den başlar, sistem tarafından otomatik olarak artırılır.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03975" y="3038475"/>
            <a:ext cx="5270500" cy="1047750"/>
          </a:xfrm>
          <a:custGeom>
            <a:avLst/>
            <a:gdLst/>
            <a:ahLst/>
            <a:cxnLst/>
            <a:rect l="l" t="t" r="r" b="b"/>
            <a:pathLst>
              <a:path w="5270500" h="1047750">
                <a:moveTo>
                  <a:pt x="31750" y="0"/>
                </a:moveTo>
                <a:lnTo>
                  <a:pt x="5206996" y="0"/>
                </a:lnTo>
                <a:cubicBezTo>
                  <a:pt x="5242068" y="0"/>
                  <a:pt x="5270500" y="28432"/>
                  <a:pt x="5270500" y="63504"/>
                </a:cubicBezTo>
                <a:lnTo>
                  <a:pt x="5270500" y="984246"/>
                </a:lnTo>
                <a:cubicBezTo>
                  <a:pt x="5270500" y="1019318"/>
                  <a:pt x="5242068" y="1047750"/>
                  <a:pt x="5206996" y="1047750"/>
                </a:cubicBezTo>
                <a:lnTo>
                  <a:pt x="31750" y="1047750"/>
                </a:lnTo>
                <a:cubicBezTo>
                  <a:pt x="14215" y="1047750"/>
                  <a:pt x="0" y="1033535"/>
                  <a:pt x="0" y="1016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403975" y="3038475"/>
            <a:ext cx="31750" cy="1047750"/>
          </a:xfrm>
          <a:custGeom>
            <a:avLst/>
            <a:gdLst/>
            <a:ahLst/>
            <a:cxnLst/>
            <a:rect l="l" t="t" r="r" b="b"/>
            <a:pathLst>
              <a:path w="31750" h="1047750">
                <a:moveTo>
                  <a:pt x="31750" y="0"/>
                </a:moveTo>
                <a:lnTo>
                  <a:pt x="31750" y="0"/>
                </a:lnTo>
                <a:lnTo>
                  <a:pt x="31750" y="1047750"/>
                </a:lnTo>
                <a:lnTo>
                  <a:pt x="31750" y="1047750"/>
                </a:lnTo>
                <a:cubicBezTo>
                  <a:pt x="14227" y="1047750"/>
                  <a:pt x="0" y="1033523"/>
                  <a:pt x="0" y="1016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4E54"/>
          </a:solidFill>
          <a:ln/>
        </p:spPr>
      </p:sp>
      <p:sp>
        <p:nvSpPr>
          <p:cNvPr id="38" name="Text 36"/>
          <p:cNvSpPr/>
          <p:nvPr/>
        </p:nvSpPr>
        <p:spPr>
          <a:xfrm>
            <a:off x="6578600" y="3197225"/>
            <a:ext cx="63500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4A4E5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PPID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193260" y="3228975"/>
            <a:ext cx="1150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Parent Process ID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78600" y="3546475"/>
            <a:ext cx="50006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Sürecin oluşturan ana sürecin kimlik numarası. Süreç hiyerarşisini anlamak için kritik önemdedir.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94425" y="4413251"/>
            <a:ext cx="5673725" cy="3324225"/>
          </a:xfrm>
          <a:custGeom>
            <a:avLst/>
            <a:gdLst/>
            <a:ahLst/>
            <a:cxnLst/>
            <a:rect l="l" t="t" r="r" b="b"/>
            <a:pathLst>
              <a:path w="5673725" h="3324225">
                <a:moveTo>
                  <a:pt x="95239" y="0"/>
                </a:moveTo>
                <a:lnTo>
                  <a:pt x="5578486" y="0"/>
                </a:lnTo>
                <a:cubicBezTo>
                  <a:pt x="5631085" y="0"/>
                  <a:pt x="5673725" y="42640"/>
                  <a:pt x="5673725" y="95239"/>
                </a:cubicBezTo>
                <a:lnTo>
                  <a:pt x="5673725" y="3228986"/>
                </a:lnTo>
                <a:cubicBezTo>
                  <a:pt x="5673725" y="3281585"/>
                  <a:pt x="5631085" y="3324225"/>
                  <a:pt x="5578486" y="3324225"/>
                </a:cubicBezTo>
                <a:lnTo>
                  <a:pt x="95239" y="3324225"/>
                </a:lnTo>
                <a:cubicBezTo>
                  <a:pt x="42640" y="3324225"/>
                  <a:pt x="0" y="3281585"/>
                  <a:pt x="0" y="3228986"/>
                </a:cubicBezTo>
                <a:lnTo>
                  <a:pt x="0" y="95239"/>
                </a:lnTo>
                <a:cubicBezTo>
                  <a:pt x="0" y="42640"/>
                  <a:pt x="42640" y="0"/>
                  <a:pt x="95239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6407944" y="5360987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0"/>
                </a:moveTo>
                <a:cubicBezTo>
                  <a:pt x="83933" y="0"/>
                  <a:pt x="88119" y="2511"/>
                  <a:pt x="90289" y="6511"/>
                </a:cubicBezTo>
                <a:lnTo>
                  <a:pt x="157262" y="130535"/>
                </a:lnTo>
                <a:cubicBezTo>
                  <a:pt x="159339" y="134379"/>
                  <a:pt x="159246" y="139030"/>
                  <a:pt x="157014" y="142782"/>
                </a:cubicBezTo>
                <a:cubicBezTo>
                  <a:pt x="154781" y="146534"/>
                  <a:pt x="150719" y="148828"/>
                  <a:pt x="146348" y="148828"/>
                </a:cubicBezTo>
                <a:lnTo>
                  <a:pt x="12402" y="148828"/>
                </a:lnTo>
                <a:cubicBezTo>
                  <a:pt x="8031" y="148828"/>
                  <a:pt x="4000" y="146534"/>
                  <a:pt x="1736" y="142782"/>
                </a:cubicBezTo>
                <a:cubicBezTo>
                  <a:pt x="-527" y="139030"/>
                  <a:pt x="-589" y="134379"/>
                  <a:pt x="1488" y="130535"/>
                </a:cubicBezTo>
                <a:lnTo>
                  <a:pt x="68461" y="6511"/>
                </a:lnTo>
                <a:cubicBezTo>
                  <a:pt x="70631" y="2511"/>
                  <a:pt x="74817" y="0"/>
                  <a:pt x="79375" y="0"/>
                </a:cubicBezTo>
                <a:close/>
                <a:moveTo>
                  <a:pt x="79375" y="52090"/>
                </a:moveTo>
                <a:cubicBezTo>
                  <a:pt x="75251" y="52090"/>
                  <a:pt x="71934" y="55407"/>
                  <a:pt x="71934" y="59531"/>
                </a:cubicBezTo>
                <a:lnTo>
                  <a:pt x="71934" y="94258"/>
                </a:lnTo>
                <a:cubicBezTo>
                  <a:pt x="71934" y="98382"/>
                  <a:pt x="75251" y="101699"/>
                  <a:pt x="79375" y="101699"/>
                </a:cubicBezTo>
                <a:cubicBezTo>
                  <a:pt x="83499" y="101699"/>
                  <a:pt x="86816" y="98382"/>
                  <a:pt x="86816" y="94258"/>
                </a:cubicBezTo>
                <a:lnTo>
                  <a:pt x="86816" y="59531"/>
                </a:lnTo>
                <a:cubicBezTo>
                  <a:pt x="86816" y="55407"/>
                  <a:pt x="83499" y="52090"/>
                  <a:pt x="79375" y="52090"/>
                </a:cubicBezTo>
                <a:close/>
                <a:moveTo>
                  <a:pt x="87654" y="119062"/>
                </a:moveTo>
                <a:cubicBezTo>
                  <a:pt x="87842" y="115990"/>
                  <a:pt x="86309" y="113066"/>
                  <a:pt x="83675" y="111473"/>
                </a:cubicBezTo>
                <a:cubicBezTo>
                  <a:pt x="81041" y="109879"/>
                  <a:pt x="77740" y="109879"/>
                  <a:pt x="75106" y="111473"/>
                </a:cubicBezTo>
                <a:cubicBezTo>
                  <a:pt x="72472" y="113066"/>
                  <a:pt x="70939" y="115990"/>
                  <a:pt x="71127" y="119062"/>
                </a:cubicBezTo>
                <a:cubicBezTo>
                  <a:pt x="70939" y="122135"/>
                  <a:pt x="72472" y="125059"/>
                  <a:pt x="75106" y="126652"/>
                </a:cubicBezTo>
                <a:cubicBezTo>
                  <a:pt x="77740" y="128246"/>
                  <a:pt x="81041" y="128246"/>
                  <a:pt x="83675" y="126652"/>
                </a:cubicBezTo>
                <a:cubicBezTo>
                  <a:pt x="86309" y="125059"/>
                  <a:pt x="87842" y="122135"/>
                  <a:pt x="87654" y="119062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3" name="Text 41"/>
          <p:cNvSpPr/>
          <p:nvPr/>
        </p:nvSpPr>
        <p:spPr>
          <a:xfrm>
            <a:off x="6586537" y="5329237"/>
            <a:ext cx="5167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Neden Önemlidir?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416873" y="5710237"/>
            <a:ext cx="125016" cy="142875"/>
          </a:xfrm>
          <a:custGeom>
            <a:avLst/>
            <a:gdLst/>
            <a:ahLst/>
            <a:cxnLst/>
            <a:rect l="l" t="t" r="r" b="b"/>
            <a:pathLst>
              <a:path w="125016" h="142875">
                <a:moveTo>
                  <a:pt x="121332" y="19562"/>
                </a:moveTo>
                <a:cubicBezTo>
                  <a:pt x="125323" y="22464"/>
                  <a:pt x="126216" y="28045"/>
                  <a:pt x="123313" y="32035"/>
                </a:cubicBezTo>
                <a:lnTo>
                  <a:pt x="51876" y="130262"/>
                </a:lnTo>
                <a:cubicBezTo>
                  <a:pt x="50341" y="132383"/>
                  <a:pt x="47969" y="133694"/>
                  <a:pt x="45346" y="133917"/>
                </a:cubicBezTo>
                <a:cubicBezTo>
                  <a:pt x="42723" y="134141"/>
                  <a:pt x="40184" y="133164"/>
                  <a:pt x="38342" y="131322"/>
                </a:cubicBezTo>
                <a:lnTo>
                  <a:pt x="2623" y="95603"/>
                </a:lnTo>
                <a:cubicBezTo>
                  <a:pt x="-865" y="92115"/>
                  <a:pt x="-865" y="86451"/>
                  <a:pt x="2623" y="82962"/>
                </a:cubicBezTo>
                <a:cubicBezTo>
                  <a:pt x="6111" y="79474"/>
                  <a:pt x="11776" y="79474"/>
                  <a:pt x="15264" y="82962"/>
                </a:cubicBezTo>
                <a:lnTo>
                  <a:pt x="43588" y="111286"/>
                </a:lnTo>
                <a:lnTo>
                  <a:pt x="108886" y="21515"/>
                </a:lnTo>
                <a:cubicBezTo>
                  <a:pt x="111789" y="17525"/>
                  <a:pt x="117370" y="16632"/>
                  <a:pt x="121360" y="19534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5" name="Text 43"/>
          <p:cNvSpPr/>
          <p:nvPr/>
        </p:nvSpPr>
        <p:spPr>
          <a:xfrm>
            <a:off x="6661944" y="5678487"/>
            <a:ext cx="5087938" cy="44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Performans Optimizasyonu:</a:t>
            </a:r>
            <a:pPr>
              <a:lnSpc>
                <a:spcPct val="130000"/>
              </a:lnSpc>
            </a:pPr>
            <a:r>
              <a:rPr lang="en-US" sz="112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Yüksek kaynak kullanan süreçleri tespit ederek sistem hızını artırma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16873" y="6281737"/>
            <a:ext cx="125016" cy="142875"/>
          </a:xfrm>
          <a:custGeom>
            <a:avLst/>
            <a:gdLst/>
            <a:ahLst/>
            <a:cxnLst/>
            <a:rect l="l" t="t" r="r" b="b"/>
            <a:pathLst>
              <a:path w="125016" h="142875">
                <a:moveTo>
                  <a:pt x="121332" y="19562"/>
                </a:moveTo>
                <a:cubicBezTo>
                  <a:pt x="125323" y="22464"/>
                  <a:pt x="126216" y="28045"/>
                  <a:pt x="123313" y="32035"/>
                </a:cubicBezTo>
                <a:lnTo>
                  <a:pt x="51876" y="130262"/>
                </a:lnTo>
                <a:cubicBezTo>
                  <a:pt x="50341" y="132383"/>
                  <a:pt x="47969" y="133694"/>
                  <a:pt x="45346" y="133917"/>
                </a:cubicBezTo>
                <a:cubicBezTo>
                  <a:pt x="42723" y="134141"/>
                  <a:pt x="40184" y="133164"/>
                  <a:pt x="38342" y="131322"/>
                </a:cubicBezTo>
                <a:lnTo>
                  <a:pt x="2623" y="95603"/>
                </a:lnTo>
                <a:cubicBezTo>
                  <a:pt x="-865" y="92115"/>
                  <a:pt x="-865" y="86451"/>
                  <a:pt x="2623" y="82962"/>
                </a:cubicBezTo>
                <a:cubicBezTo>
                  <a:pt x="6111" y="79474"/>
                  <a:pt x="11776" y="79474"/>
                  <a:pt x="15264" y="82962"/>
                </a:cubicBezTo>
                <a:lnTo>
                  <a:pt x="43588" y="111286"/>
                </a:lnTo>
                <a:lnTo>
                  <a:pt x="108886" y="21515"/>
                </a:lnTo>
                <a:cubicBezTo>
                  <a:pt x="111789" y="17525"/>
                  <a:pt x="117370" y="16632"/>
                  <a:pt x="121360" y="19534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7" name="Text 45"/>
          <p:cNvSpPr/>
          <p:nvPr/>
        </p:nvSpPr>
        <p:spPr>
          <a:xfrm>
            <a:off x="6661944" y="6249987"/>
            <a:ext cx="4548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Sorun Giderme:</a:t>
            </a:r>
            <a:pPr>
              <a:lnSpc>
                <a:spcPct val="130000"/>
              </a:lnSpc>
            </a:pPr>
            <a:r>
              <a:rPr lang="en-US" sz="112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Donmuş veya yanıt vermeyen uygulamaları sonlandırma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16873" y="6630987"/>
            <a:ext cx="125016" cy="142875"/>
          </a:xfrm>
          <a:custGeom>
            <a:avLst/>
            <a:gdLst/>
            <a:ahLst/>
            <a:cxnLst/>
            <a:rect l="l" t="t" r="r" b="b"/>
            <a:pathLst>
              <a:path w="125016" h="142875">
                <a:moveTo>
                  <a:pt x="121332" y="19562"/>
                </a:moveTo>
                <a:cubicBezTo>
                  <a:pt x="125323" y="22464"/>
                  <a:pt x="126216" y="28045"/>
                  <a:pt x="123313" y="32035"/>
                </a:cubicBezTo>
                <a:lnTo>
                  <a:pt x="51876" y="130262"/>
                </a:lnTo>
                <a:cubicBezTo>
                  <a:pt x="50341" y="132383"/>
                  <a:pt x="47969" y="133694"/>
                  <a:pt x="45346" y="133917"/>
                </a:cubicBezTo>
                <a:cubicBezTo>
                  <a:pt x="42723" y="134141"/>
                  <a:pt x="40184" y="133164"/>
                  <a:pt x="38342" y="131322"/>
                </a:cubicBezTo>
                <a:lnTo>
                  <a:pt x="2623" y="95603"/>
                </a:lnTo>
                <a:cubicBezTo>
                  <a:pt x="-865" y="92115"/>
                  <a:pt x="-865" y="86451"/>
                  <a:pt x="2623" y="82962"/>
                </a:cubicBezTo>
                <a:cubicBezTo>
                  <a:pt x="6111" y="79474"/>
                  <a:pt x="11776" y="79474"/>
                  <a:pt x="15264" y="82962"/>
                </a:cubicBezTo>
                <a:lnTo>
                  <a:pt x="43588" y="111286"/>
                </a:lnTo>
                <a:lnTo>
                  <a:pt x="108886" y="21515"/>
                </a:lnTo>
                <a:cubicBezTo>
                  <a:pt x="111789" y="17525"/>
                  <a:pt x="117370" y="16632"/>
                  <a:pt x="121360" y="19534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9" name="Text 47"/>
          <p:cNvSpPr/>
          <p:nvPr/>
        </p:nvSpPr>
        <p:spPr>
          <a:xfrm>
            <a:off x="6661944" y="6599237"/>
            <a:ext cx="4071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Kaynak Planlama:</a:t>
            </a:r>
            <a:pPr>
              <a:lnSpc>
                <a:spcPct val="130000"/>
              </a:lnSpc>
            </a:pPr>
            <a:r>
              <a:rPr lang="en-US" sz="112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Sistem kaynaklarının verimli dağılımını sağlama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318" y="362318"/>
            <a:ext cx="11530770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spc="100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Linux Komutları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318" y="615941"/>
            <a:ext cx="11684755" cy="434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2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top Komutu: Standart Sistem İzleme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2318" y="1159418"/>
            <a:ext cx="1159418" cy="54348"/>
          </a:xfrm>
          <a:custGeom>
            <a:avLst/>
            <a:gdLst/>
            <a:ahLst/>
            <a:cxnLst/>
            <a:rect l="l" t="t" r="r" b="b"/>
            <a:pathLst>
              <a:path w="1159418" h="54348">
                <a:moveTo>
                  <a:pt x="0" y="0"/>
                </a:moveTo>
                <a:lnTo>
                  <a:pt x="1159418" y="0"/>
                </a:lnTo>
                <a:lnTo>
                  <a:pt x="1159418" y="54348"/>
                </a:lnTo>
                <a:lnTo>
                  <a:pt x="0" y="54348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Shape 3"/>
          <p:cNvSpPr/>
          <p:nvPr/>
        </p:nvSpPr>
        <p:spPr>
          <a:xfrm>
            <a:off x="380434" y="1431156"/>
            <a:ext cx="5643103" cy="1938401"/>
          </a:xfrm>
          <a:custGeom>
            <a:avLst/>
            <a:gdLst/>
            <a:ahLst/>
            <a:cxnLst/>
            <a:rect l="l" t="t" r="r" b="b"/>
            <a:pathLst>
              <a:path w="5643103" h="1938401">
                <a:moveTo>
                  <a:pt x="36232" y="0"/>
                </a:moveTo>
                <a:lnTo>
                  <a:pt x="5534416" y="0"/>
                </a:lnTo>
                <a:cubicBezTo>
                  <a:pt x="5594442" y="0"/>
                  <a:pt x="5643103" y="48660"/>
                  <a:pt x="5643103" y="108686"/>
                </a:cubicBezTo>
                <a:lnTo>
                  <a:pt x="5643103" y="1829715"/>
                </a:lnTo>
                <a:cubicBezTo>
                  <a:pt x="5643103" y="1889741"/>
                  <a:pt x="5594442" y="1938401"/>
                  <a:pt x="5534416" y="1938401"/>
                </a:cubicBezTo>
                <a:lnTo>
                  <a:pt x="36232" y="1938401"/>
                </a:lnTo>
                <a:cubicBezTo>
                  <a:pt x="16222" y="1938401"/>
                  <a:pt x="0" y="1922180"/>
                  <a:pt x="0" y="1902169"/>
                </a:cubicBezTo>
                <a:lnTo>
                  <a:pt x="0" y="36232"/>
                </a:lnTo>
                <a:cubicBezTo>
                  <a:pt x="0" y="16235"/>
                  <a:pt x="16235" y="0"/>
                  <a:pt x="36232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80434" y="1431156"/>
            <a:ext cx="36232" cy="1938401"/>
          </a:xfrm>
          <a:custGeom>
            <a:avLst/>
            <a:gdLst/>
            <a:ahLst/>
            <a:cxnLst/>
            <a:rect l="l" t="t" r="r" b="b"/>
            <a:pathLst>
              <a:path w="36232" h="1938401">
                <a:moveTo>
                  <a:pt x="36232" y="0"/>
                </a:moveTo>
                <a:lnTo>
                  <a:pt x="36232" y="0"/>
                </a:lnTo>
                <a:lnTo>
                  <a:pt x="36232" y="1938401"/>
                </a:lnTo>
                <a:lnTo>
                  <a:pt x="36232" y="1938401"/>
                </a:lnTo>
                <a:cubicBezTo>
                  <a:pt x="16222" y="1938401"/>
                  <a:pt x="0" y="1922180"/>
                  <a:pt x="0" y="1902169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Shape 5"/>
          <p:cNvSpPr/>
          <p:nvPr/>
        </p:nvSpPr>
        <p:spPr>
          <a:xfrm>
            <a:off x="638585" y="1684779"/>
            <a:ext cx="181159" cy="181159"/>
          </a:xfrm>
          <a:custGeom>
            <a:avLst/>
            <a:gdLst/>
            <a:ahLst/>
            <a:cxnLst/>
            <a:rect l="l" t="t" r="r" b="b"/>
            <a:pathLst>
              <a:path w="181159" h="181159">
                <a:moveTo>
                  <a:pt x="90579" y="181159"/>
                </a:moveTo>
                <a:cubicBezTo>
                  <a:pt x="140572" y="181159"/>
                  <a:pt x="181159" y="140572"/>
                  <a:pt x="181159" y="90579"/>
                </a:cubicBezTo>
                <a:cubicBezTo>
                  <a:pt x="181159" y="40587"/>
                  <a:pt x="140572" y="0"/>
                  <a:pt x="90579" y="0"/>
                </a:cubicBezTo>
                <a:cubicBezTo>
                  <a:pt x="40587" y="0"/>
                  <a:pt x="0" y="40587"/>
                  <a:pt x="0" y="90579"/>
                </a:cubicBezTo>
                <a:cubicBezTo>
                  <a:pt x="0" y="140572"/>
                  <a:pt x="40587" y="181159"/>
                  <a:pt x="90579" y="181159"/>
                </a:cubicBezTo>
                <a:close/>
                <a:moveTo>
                  <a:pt x="79257" y="56612"/>
                </a:moveTo>
                <a:cubicBezTo>
                  <a:pt x="79257" y="50363"/>
                  <a:pt x="84330" y="45290"/>
                  <a:pt x="90579" y="45290"/>
                </a:cubicBezTo>
                <a:cubicBezTo>
                  <a:pt x="96829" y="45290"/>
                  <a:pt x="101902" y="50363"/>
                  <a:pt x="101902" y="56612"/>
                </a:cubicBezTo>
                <a:cubicBezTo>
                  <a:pt x="101902" y="62861"/>
                  <a:pt x="96829" y="67935"/>
                  <a:pt x="90579" y="67935"/>
                </a:cubicBezTo>
                <a:cubicBezTo>
                  <a:pt x="84330" y="67935"/>
                  <a:pt x="79257" y="62861"/>
                  <a:pt x="79257" y="56612"/>
                </a:cubicBezTo>
                <a:close/>
                <a:moveTo>
                  <a:pt x="76426" y="79257"/>
                </a:moveTo>
                <a:lnTo>
                  <a:pt x="93410" y="79257"/>
                </a:lnTo>
                <a:cubicBezTo>
                  <a:pt x="98116" y="79257"/>
                  <a:pt x="101902" y="83043"/>
                  <a:pt x="101902" y="87749"/>
                </a:cubicBezTo>
                <a:lnTo>
                  <a:pt x="101902" y="118886"/>
                </a:lnTo>
                <a:lnTo>
                  <a:pt x="104733" y="118886"/>
                </a:lnTo>
                <a:cubicBezTo>
                  <a:pt x="109438" y="118886"/>
                  <a:pt x="113224" y="122672"/>
                  <a:pt x="113224" y="127377"/>
                </a:cubicBezTo>
                <a:cubicBezTo>
                  <a:pt x="113224" y="132083"/>
                  <a:pt x="109438" y="135869"/>
                  <a:pt x="104733" y="135869"/>
                </a:cubicBezTo>
                <a:lnTo>
                  <a:pt x="76426" y="135869"/>
                </a:lnTo>
                <a:cubicBezTo>
                  <a:pt x="71721" y="135869"/>
                  <a:pt x="67935" y="132083"/>
                  <a:pt x="67935" y="127377"/>
                </a:cubicBezTo>
                <a:cubicBezTo>
                  <a:pt x="67935" y="122672"/>
                  <a:pt x="71721" y="118886"/>
                  <a:pt x="76426" y="118886"/>
                </a:cubicBezTo>
                <a:lnTo>
                  <a:pt x="84918" y="118886"/>
                </a:lnTo>
                <a:lnTo>
                  <a:pt x="84918" y="96241"/>
                </a:lnTo>
                <a:lnTo>
                  <a:pt x="76426" y="96241"/>
                </a:lnTo>
                <a:cubicBezTo>
                  <a:pt x="71721" y="96241"/>
                  <a:pt x="67935" y="92455"/>
                  <a:pt x="67935" y="87749"/>
                </a:cubicBezTo>
                <a:cubicBezTo>
                  <a:pt x="67935" y="83043"/>
                  <a:pt x="71721" y="79257"/>
                  <a:pt x="76426" y="79257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8" name="Text 6"/>
          <p:cNvSpPr/>
          <p:nvPr/>
        </p:nvSpPr>
        <p:spPr>
          <a:xfrm>
            <a:off x="842389" y="1648547"/>
            <a:ext cx="5054336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6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Komut Tanıtımı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15941" y="2010865"/>
            <a:ext cx="5262669" cy="471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</a:t>
            </a:r>
            <a:pPr>
              <a:lnSpc>
                <a:spcPct val="140000"/>
              </a:lnSpc>
            </a:pPr>
            <a:r>
              <a:rPr lang="en-US" sz="114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neredeyse tüm Linux dağıtımlarında yüklü gelen en temel sistem izleme aracıdır. Sistem kaynaklarını ve en çok kaynak tüketen işlemleri </a:t>
            </a:r>
            <a:pPr>
              <a:lnSpc>
                <a:spcPct val="140000"/>
              </a:lnSpc>
            </a:pPr>
            <a:r>
              <a:rPr lang="en-US" sz="1141" dirty="0">
                <a:solidFill>
                  <a:srgbClr val="7E8C73"/>
                </a:solidFill>
                <a:highlight>
                  <a:srgbClr val="7E8C73">
                    <a:alpha val="25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canlı olarak </a:t>
            </a:r>
            <a:pPr>
              <a:lnSpc>
                <a:spcPct val="140000"/>
              </a:lnSpc>
            </a:pPr>
            <a:r>
              <a:rPr lang="en-US" sz="114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listeler.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9564" y="2594197"/>
            <a:ext cx="5179336" cy="550723"/>
          </a:xfrm>
          <a:custGeom>
            <a:avLst/>
            <a:gdLst/>
            <a:ahLst/>
            <a:cxnLst/>
            <a:rect l="l" t="t" r="r" b="b"/>
            <a:pathLst>
              <a:path w="5179336" h="550723">
                <a:moveTo>
                  <a:pt x="72464" y="0"/>
                </a:moveTo>
                <a:lnTo>
                  <a:pt x="5106871" y="0"/>
                </a:lnTo>
                <a:cubicBezTo>
                  <a:pt x="5146892" y="0"/>
                  <a:pt x="5179336" y="32443"/>
                  <a:pt x="5179336" y="72464"/>
                </a:cubicBezTo>
                <a:lnTo>
                  <a:pt x="5179336" y="478259"/>
                </a:lnTo>
                <a:cubicBezTo>
                  <a:pt x="5179336" y="518280"/>
                  <a:pt x="5146892" y="550723"/>
                  <a:pt x="5106871" y="550723"/>
                </a:cubicBezTo>
                <a:lnTo>
                  <a:pt x="72464" y="550723"/>
                </a:lnTo>
                <a:cubicBezTo>
                  <a:pt x="32470" y="550723"/>
                  <a:pt x="0" y="518253"/>
                  <a:pt x="0" y="478259"/>
                </a:cubicBezTo>
                <a:lnTo>
                  <a:pt x="0" y="72464"/>
                </a:lnTo>
                <a:cubicBezTo>
                  <a:pt x="0" y="32443"/>
                  <a:pt x="32443" y="0"/>
                  <a:pt x="7246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68114" y="2764486"/>
            <a:ext cx="588653" cy="2101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6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 top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65941" y="3514485"/>
            <a:ext cx="5650349" cy="3340572"/>
          </a:xfrm>
          <a:custGeom>
            <a:avLst/>
            <a:gdLst/>
            <a:ahLst/>
            <a:cxnLst/>
            <a:rect l="l" t="t" r="r" b="b"/>
            <a:pathLst>
              <a:path w="5650349" h="3340572">
                <a:moveTo>
                  <a:pt x="108702" y="0"/>
                </a:moveTo>
                <a:lnTo>
                  <a:pt x="5541647" y="0"/>
                </a:lnTo>
                <a:cubicBezTo>
                  <a:pt x="5601681" y="0"/>
                  <a:pt x="5650349" y="48668"/>
                  <a:pt x="5650349" y="108702"/>
                </a:cubicBezTo>
                <a:lnTo>
                  <a:pt x="5650349" y="3231870"/>
                </a:lnTo>
                <a:cubicBezTo>
                  <a:pt x="5650349" y="3291904"/>
                  <a:pt x="5601681" y="3340572"/>
                  <a:pt x="5541647" y="3340572"/>
                </a:cubicBezTo>
                <a:lnTo>
                  <a:pt x="108702" y="3340572"/>
                </a:lnTo>
                <a:cubicBezTo>
                  <a:pt x="48668" y="3340572"/>
                  <a:pt x="0" y="3291904"/>
                  <a:pt x="0" y="3231870"/>
                </a:cubicBezTo>
                <a:lnTo>
                  <a:pt x="0" y="108702"/>
                </a:lnTo>
                <a:cubicBezTo>
                  <a:pt x="0" y="48668"/>
                  <a:pt x="48668" y="0"/>
                  <a:pt x="108702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98278" y="3771731"/>
            <a:ext cx="203804" cy="181159"/>
          </a:xfrm>
          <a:custGeom>
            <a:avLst/>
            <a:gdLst/>
            <a:ahLst/>
            <a:cxnLst/>
            <a:rect l="l" t="t" r="r" b="b"/>
            <a:pathLst>
              <a:path w="203804" h="181159">
                <a:moveTo>
                  <a:pt x="22645" y="22645"/>
                </a:moveTo>
                <a:cubicBezTo>
                  <a:pt x="10155" y="22645"/>
                  <a:pt x="0" y="32800"/>
                  <a:pt x="0" y="45290"/>
                </a:cubicBezTo>
                <a:lnTo>
                  <a:pt x="0" y="135869"/>
                </a:lnTo>
                <a:cubicBezTo>
                  <a:pt x="0" y="148359"/>
                  <a:pt x="10155" y="158514"/>
                  <a:pt x="22645" y="158514"/>
                </a:cubicBezTo>
                <a:lnTo>
                  <a:pt x="181159" y="158514"/>
                </a:lnTo>
                <a:cubicBezTo>
                  <a:pt x="193649" y="158514"/>
                  <a:pt x="203804" y="148359"/>
                  <a:pt x="203804" y="135869"/>
                </a:cubicBezTo>
                <a:lnTo>
                  <a:pt x="203804" y="45290"/>
                </a:lnTo>
                <a:cubicBezTo>
                  <a:pt x="203804" y="32800"/>
                  <a:pt x="193649" y="22645"/>
                  <a:pt x="181159" y="22645"/>
                </a:cubicBezTo>
                <a:lnTo>
                  <a:pt x="22645" y="22645"/>
                </a:lnTo>
                <a:close/>
                <a:moveTo>
                  <a:pt x="28306" y="45290"/>
                </a:moveTo>
                <a:lnTo>
                  <a:pt x="39629" y="45290"/>
                </a:lnTo>
                <a:cubicBezTo>
                  <a:pt x="42742" y="45290"/>
                  <a:pt x="45290" y="47837"/>
                  <a:pt x="45290" y="50951"/>
                </a:cubicBezTo>
                <a:lnTo>
                  <a:pt x="45290" y="62273"/>
                </a:lnTo>
                <a:cubicBezTo>
                  <a:pt x="45290" y="65387"/>
                  <a:pt x="42742" y="67935"/>
                  <a:pt x="39629" y="67935"/>
                </a:cubicBezTo>
                <a:lnTo>
                  <a:pt x="28306" y="67935"/>
                </a:lnTo>
                <a:cubicBezTo>
                  <a:pt x="25192" y="67935"/>
                  <a:pt x="22645" y="65387"/>
                  <a:pt x="22645" y="62273"/>
                </a:cubicBezTo>
                <a:lnTo>
                  <a:pt x="22645" y="50951"/>
                </a:lnTo>
                <a:cubicBezTo>
                  <a:pt x="22645" y="47837"/>
                  <a:pt x="25192" y="45290"/>
                  <a:pt x="28306" y="45290"/>
                </a:cubicBezTo>
                <a:close/>
                <a:moveTo>
                  <a:pt x="22645" y="84918"/>
                </a:moveTo>
                <a:cubicBezTo>
                  <a:pt x="22645" y="81805"/>
                  <a:pt x="25192" y="79257"/>
                  <a:pt x="28306" y="79257"/>
                </a:cubicBezTo>
                <a:lnTo>
                  <a:pt x="39629" y="79257"/>
                </a:lnTo>
                <a:cubicBezTo>
                  <a:pt x="42742" y="79257"/>
                  <a:pt x="45290" y="81805"/>
                  <a:pt x="45290" y="84918"/>
                </a:cubicBezTo>
                <a:lnTo>
                  <a:pt x="45290" y="96241"/>
                </a:lnTo>
                <a:cubicBezTo>
                  <a:pt x="45290" y="99354"/>
                  <a:pt x="42742" y="101902"/>
                  <a:pt x="39629" y="101902"/>
                </a:cubicBezTo>
                <a:lnTo>
                  <a:pt x="28306" y="101902"/>
                </a:lnTo>
                <a:cubicBezTo>
                  <a:pt x="25192" y="101902"/>
                  <a:pt x="22645" y="99354"/>
                  <a:pt x="22645" y="96241"/>
                </a:cubicBezTo>
                <a:lnTo>
                  <a:pt x="22645" y="84918"/>
                </a:lnTo>
                <a:close/>
                <a:moveTo>
                  <a:pt x="62273" y="45290"/>
                </a:moveTo>
                <a:lnTo>
                  <a:pt x="73596" y="45290"/>
                </a:lnTo>
                <a:cubicBezTo>
                  <a:pt x="76710" y="45290"/>
                  <a:pt x="79257" y="47837"/>
                  <a:pt x="79257" y="50951"/>
                </a:cubicBezTo>
                <a:lnTo>
                  <a:pt x="79257" y="62273"/>
                </a:lnTo>
                <a:cubicBezTo>
                  <a:pt x="79257" y="65387"/>
                  <a:pt x="76710" y="67935"/>
                  <a:pt x="73596" y="67935"/>
                </a:cubicBezTo>
                <a:lnTo>
                  <a:pt x="62273" y="67935"/>
                </a:lnTo>
                <a:cubicBezTo>
                  <a:pt x="59160" y="67935"/>
                  <a:pt x="56612" y="65387"/>
                  <a:pt x="56612" y="62273"/>
                </a:cubicBezTo>
                <a:lnTo>
                  <a:pt x="56612" y="50951"/>
                </a:lnTo>
                <a:cubicBezTo>
                  <a:pt x="56612" y="47837"/>
                  <a:pt x="59160" y="45290"/>
                  <a:pt x="62273" y="45290"/>
                </a:cubicBezTo>
                <a:close/>
                <a:moveTo>
                  <a:pt x="56612" y="84918"/>
                </a:moveTo>
                <a:cubicBezTo>
                  <a:pt x="56612" y="81805"/>
                  <a:pt x="59160" y="79257"/>
                  <a:pt x="62273" y="79257"/>
                </a:cubicBezTo>
                <a:lnTo>
                  <a:pt x="73596" y="79257"/>
                </a:lnTo>
                <a:cubicBezTo>
                  <a:pt x="76710" y="79257"/>
                  <a:pt x="79257" y="81805"/>
                  <a:pt x="79257" y="84918"/>
                </a:cubicBezTo>
                <a:lnTo>
                  <a:pt x="79257" y="96241"/>
                </a:lnTo>
                <a:cubicBezTo>
                  <a:pt x="79257" y="99354"/>
                  <a:pt x="76710" y="101902"/>
                  <a:pt x="73596" y="101902"/>
                </a:cubicBezTo>
                <a:lnTo>
                  <a:pt x="62273" y="101902"/>
                </a:lnTo>
                <a:cubicBezTo>
                  <a:pt x="59160" y="101902"/>
                  <a:pt x="56612" y="99354"/>
                  <a:pt x="56612" y="96241"/>
                </a:cubicBezTo>
                <a:lnTo>
                  <a:pt x="56612" y="84918"/>
                </a:lnTo>
                <a:close/>
                <a:moveTo>
                  <a:pt x="62273" y="113224"/>
                </a:moveTo>
                <a:lnTo>
                  <a:pt x="141530" y="113224"/>
                </a:lnTo>
                <a:cubicBezTo>
                  <a:pt x="144644" y="113224"/>
                  <a:pt x="147192" y="115772"/>
                  <a:pt x="147192" y="118886"/>
                </a:cubicBezTo>
                <a:lnTo>
                  <a:pt x="147192" y="130208"/>
                </a:lnTo>
                <a:cubicBezTo>
                  <a:pt x="147192" y="133322"/>
                  <a:pt x="144644" y="135869"/>
                  <a:pt x="141530" y="135869"/>
                </a:cubicBezTo>
                <a:lnTo>
                  <a:pt x="62273" y="135869"/>
                </a:lnTo>
                <a:cubicBezTo>
                  <a:pt x="59160" y="135869"/>
                  <a:pt x="56612" y="133322"/>
                  <a:pt x="56612" y="130208"/>
                </a:cubicBezTo>
                <a:lnTo>
                  <a:pt x="56612" y="118886"/>
                </a:lnTo>
                <a:cubicBezTo>
                  <a:pt x="56612" y="115772"/>
                  <a:pt x="59160" y="113224"/>
                  <a:pt x="62273" y="113224"/>
                </a:cubicBezTo>
                <a:close/>
                <a:moveTo>
                  <a:pt x="90579" y="50951"/>
                </a:moveTo>
                <a:cubicBezTo>
                  <a:pt x="90579" y="47837"/>
                  <a:pt x="93127" y="45290"/>
                  <a:pt x="96241" y="45290"/>
                </a:cubicBezTo>
                <a:lnTo>
                  <a:pt x="107563" y="45290"/>
                </a:lnTo>
                <a:cubicBezTo>
                  <a:pt x="110677" y="45290"/>
                  <a:pt x="113224" y="47837"/>
                  <a:pt x="113224" y="50951"/>
                </a:cubicBezTo>
                <a:lnTo>
                  <a:pt x="113224" y="62273"/>
                </a:lnTo>
                <a:cubicBezTo>
                  <a:pt x="113224" y="65387"/>
                  <a:pt x="110677" y="67935"/>
                  <a:pt x="107563" y="67935"/>
                </a:cubicBezTo>
                <a:lnTo>
                  <a:pt x="96241" y="67935"/>
                </a:lnTo>
                <a:cubicBezTo>
                  <a:pt x="93127" y="67935"/>
                  <a:pt x="90579" y="65387"/>
                  <a:pt x="90579" y="62273"/>
                </a:cubicBezTo>
                <a:lnTo>
                  <a:pt x="90579" y="50951"/>
                </a:lnTo>
                <a:close/>
                <a:moveTo>
                  <a:pt x="96241" y="79257"/>
                </a:moveTo>
                <a:lnTo>
                  <a:pt x="107563" y="79257"/>
                </a:lnTo>
                <a:cubicBezTo>
                  <a:pt x="110677" y="79257"/>
                  <a:pt x="113224" y="81805"/>
                  <a:pt x="113224" y="84918"/>
                </a:cubicBezTo>
                <a:lnTo>
                  <a:pt x="113224" y="96241"/>
                </a:lnTo>
                <a:cubicBezTo>
                  <a:pt x="113224" y="99354"/>
                  <a:pt x="110677" y="101902"/>
                  <a:pt x="107563" y="101902"/>
                </a:cubicBezTo>
                <a:lnTo>
                  <a:pt x="96241" y="101902"/>
                </a:lnTo>
                <a:cubicBezTo>
                  <a:pt x="93127" y="101902"/>
                  <a:pt x="90579" y="99354"/>
                  <a:pt x="90579" y="96241"/>
                </a:cubicBezTo>
                <a:lnTo>
                  <a:pt x="90579" y="84918"/>
                </a:lnTo>
                <a:cubicBezTo>
                  <a:pt x="90579" y="81805"/>
                  <a:pt x="93127" y="79257"/>
                  <a:pt x="96241" y="79257"/>
                </a:cubicBezTo>
                <a:close/>
                <a:moveTo>
                  <a:pt x="124547" y="50951"/>
                </a:moveTo>
                <a:cubicBezTo>
                  <a:pt x="124547" y="47837"/>
                  <a:pt x="127094" y="45290"/>
                  <a:pt x="130208" y="45290"/>
                </a:cubicBezTo>
                <a:lnTo>
                  <a:pt x="141530" y="45290"/>
                </a:lnTo>
                <a:cubicBezTo>
                  <a:pt x="144644" y="45290"/>
                  <a:pt x="147192" y="47837"/>
                  <a:pt x="147192" y="50951"/>
                </a:cubicBezTo>
                <a:lnTo>
                  <a:pt x="147192" y="62273"/>
                </a:lnTo>
                <a:cubicBezTo>
                  <a:pt x="147192" y="65387"/>
                  <a:pt x="144644" y="67935"/>
                  <a:pt x="141530" y="67935"/>
                </a:cubicBezTo>
                <a:lnTo>
                  <a:pt x="130208" y="67935"/>
                </a:lnTo>
                <a:cubicBezTo>
                  <a:pt x="127094" y="67935"/>
                  <a:pt x="124547" y="65387"/>
                  <a:pt x="124547" y="62273"/>
                </a:cubicBezTo>
                <a:lnTo>
                  <a:pt x="124547" y="50951"/>
                </a:lnTo>
                <a:close/>
                <a:moveTo>
                  <a:pt x="130208" y="79257"/>
                </a:moveTo>
                <a:lnTo>
                  <a:pt x="141530" y="79257"/>
                </a:lnTo>
                <a:cubicBezTo>
                  <a:pt x="144644" y="79257"/>
                  <a:pt x="147192" y="81805"/>
                  <a:pt x="147192" y="84918"/>
                </a:cubicBezTo>
                <a:lnTo>
                  <a:pt x="147192" y="96241"/>
                </a:lnTo>
                <a:cubicBezTo>
                  <a:pt x="147192" y="99354"/>
                  <a:pt x="144644" y="101902"/>
                  <a:pt x="141530" y="101902"/>
                </a:cubicBezTo>
                <a:lnTo>
                  <a:pt x="130208" y="101902"/>
                </a:lnTo>
                <a:cubicBezTo>
                  <a:pt x="127094" y="101902"/>
                  <a:pt x="124547" y="99354"/>
                  <a:pt x="124547" y="96241"/>
                </a:cubicBezTo>
                <a:lnTo>
                  <a:pt x="124547" y="84918"/>
                </a:lnTo>
                <a:cubicBezTo>
                  <a:pt x="124547" y="81805"/>
                  <a:pt x="127094" y="79257"/>
                  <a:pt x="130208" y="79257"/>
                </a:cubicBezTo>
                <a:close/>
                <a:moveTo>
                  <a:pt x="158514" y="50951"/>
                </a:moveTo>
                <a:cubicBezTo>
                  <a:pt x="158514" y="47837"/>
                  <a:pt x="161062" y="45290"/>
                  <a:pt x="164175" y="45290"/>
                </a:cubicBezTo>
                <a:lnTo>
                  <a:pt x="175498" y="45290"/>
                </a:lnTo>
                <a:cubicBezTo>
                  <a:pt x="178611" y="45290"/>
                  <a:pt x="181159" y="47837"/>
                  <a:pt x="181159" y="50951"/>
                </a:cubicBezTo>
                <a:lnTo>
                  <a:pt x="181159" y="62273"/>
                </a:lnTo>
                <a:cubicBezTo>
                  <a:pt x="181159" y="65387"/>
                  <a:pt x="178611" y="67935"/>
                  <a:pt x="175498" y="67935"/>
                </a:cubicBezTo>
                <a:lnTo>
                  <a:pt x="164175" y="67935"/>
                </a:lnTo>
                <a:cubicBezTo>
                  <a:pt x="161062" y="67935"/>
                  <a:pt x="158514" y="65387"/>
                  <a:pt x="158514" y="62273"/>
                </a:cubicBezTo>
                <a:lnTo>
                  <a:pt x="158514" y="50951"/>
                </a:lnTo>
                <a:close/>
                <a:moveTo>
                  <a:pt x="164175" y="79257"/>
                </a:moveTo>
                <a:lnTo>
                  <a:pt x="175498" y="79257"/>
                </a:lnTo>
                <a:cubicBezTo>
                  <a:pt x="178611" y="79257"/>
                  <a:pt x="181159" y="81805"/>
                  <a:pt x="181159" y="84918"/>
                </a:cubicBezTo>
                <a:lnTo>
                  <a:pt x="181159" y="96241"/>
                </a:lnTo>
                <a:cubicBezTo>
                  <a:pt x="181159" y="99354"/>
                  <a:pt x="178611" y="101902"/>
                  <a:pt x="175498" y="101902"/>
                </a:cubicBezTo>
                <a:lnTo>
                  <a:pt x="164175" y="101902"/>
                </a:lnTo>
                <a:cubicBezTo>
                  <a:pt x="161062" y="101902"/>
                  <a:pt x="158514" y="99354"/>
                  <a:pt x="158514" y="96241"/>
                </a:cubicBezTo>
                <a:lnTo>
                  <a:pt x="158514" y="84918"/>
                </a:lnTo>
                <a:cubicBezTo>
                  <a:pt x="158514" y="81805"/>
                  <a:pt x="161062" y="79257"/>
                  <a:pt x="164175" y="79257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4" name="Text 12"/>
          <p:cNvSpPr/>
          <p:nvPr/>
        </p:nvSpPr>
        <p:spPr>
          <a:xfrm>
            <a:off x="813404" y="3735500"/>
            <a:ext cx="5072452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6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Kritik Kısayollar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86955" y="4134049"/>
            <a:ext cx="5208321" cy="579709"/>
          </a:xfrm>
          <a:custGeom>
            <a:avLst/>
            <a:gdLst/>
            <a:ahLst/>
            <a:cxnLst/>
            <a:rect l="l" t="t" r="r" b="b"/>
            <a:pathLst>
              <a:path w="5208321" h="579709">
                <a:moveTo>
                  <a:pt x="72464" y="0"/>
                </a:moveTo>
                <a:lnTo>
                  <a:pt x="5135857" y="0"/>
                </a:lnTo>
                <a:cubicBezTo>
                  <a:pt x="5175878" y="0"/>
                  <a:pt x="5208321" y="32443"/>
                  <a:pt x="5208321" y="72464"/>
                </a:cubicBezTo>
                <a:lnTo>
                  <a:pt x="5208321" y="507245"/>
                </a:lnTo>
                <a:cubicBezTo>
                  <a:pt x="5208321" y="547266"/>
                  <a:pt x="5175878" y="579709"/>
                  <a:pt x="5135857" y="579709"/>
                </a:cubicBezTo>
                <a:lnTo>
                  <a:pt x="72464" y="579709"/>
                </a:lnTo>
                <a:cubicBezTo>
                  <a:pt x="32443" y="579709"/>
                  <a:pt x="0" y="547266"/>
                  <a:pt x="0" y="507245"/>
                </a:cubicBezTo>
                <a:lnTo>
                  <a:pt x="0" y="72464"/>
                </a:lnTo>
                <a:cubicBezTo>
                  <a:pt x="0" y="32443"/>
                  <a:pt x="32443" y="0"/>
                  <a:pt x="7246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31882" y="4278977"/>
            <a:ext cx="298912" cy="289854"/>
          </a:xfrm>
          <a:custGeom>
            <a:avLst/>
            <a:gdLst/>
            <a:ahLst/>
            <a:cxnLst/>
            <a:rect l="l" t="t" r="r" b="b"/>
            <a:pathLst>
              <a:path w="298912" h="289854">
                <a:moveTo>
                  <a:pt x="36232" y="0"/>
                </a:moveTo>
                <a:lnTo>
                  <a:pt x="262681" y="0"/>
                </a:lnTo>
                <a:cubicBezTo>
                  <a:pt x="282691" y="0"/>
                  <a:pt x="298912" y="16222"/>
                  <a:pt x="298912" y="36232"/>
                </a:cubicBezTo>
                <a:lnTo>
                  <a:pt x="298912" y="253623"/>
                </a:lnTo>
                <a:cubicBezTo>
                  <a:pt x="298912" y="273633"/>
                  <a:pt x="282691" y="289854"/>
                  <a:pt x="262681" y="289854"/>
                </a:cubicBezTo>
                <a:lnTo>
                  <a:pt x="36232" y="289854"/>
                </a:lnTo>
                <a:cubicBezTo>
                  <a:pt x="16222" y="289854"/>
                  <a:pt x="0" y="273633"/>
                  <a:pt x="0" y="253623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7" name="Text 15"/>
          <p:cNvSpPr/>
          <p:nvPr/>
        </p:nvSpPr>
        <p:spPr>
          <a:xfrm>
            <a:off x="731882" y="4278977"/>
            <a:ext cx="371376" cy="289854"/>
          </a:xfrm>
          <a:prstGeom prst="rect">
            <a:avLst/>
          </a:prstGeom>
          <a:noFill/>
          <a:ln/>
        </p:spPr>
        <p:txBody>
          <a:bodyPr wrap="square" lIns="108695" tIns="36232" rIns="108695" bIns="36232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37678" y="4315208"/>
            <a:ext cx="760868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Çıkış yapar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489910" y="4351440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142946" y="77276"/>
                </a:moveTo>
                <a:cubicBezTo>
                  <a:pt x="145607" y="74615"/>
                  <a:pt x="145607" y="70312"/>
                  <a:pt x="142946" y="67680"/>
                </a:cubicBezTo>
                <a:lnTo>
                  <a:pt x="102185" y="26891"/>
                </a:lnTo>
                <a:cubicBezTo>
                  <a:pt x="100232" y="24938"/>
                  <a:pt x="97316" y="24372"/>
                  <a:pt x="94769" y="25419"/>
                </a:cubicBezTo>
                <a:cubicBezTo>
                  <a:pt x="92221" y="26466"/>
                  <a:pt x="90579" y="28957"/>
                  <a:pt x="90579" y="31703"/>
                </a:cubicBezTo>
                <a:lnTo>
                  <a:pt x="90579" y="54348"/>
                </a:lnTo>
                <a:lnTo>
                  <a:pt x="58877" y="54348"/>
                </a:lnTo>
                <a:cubicBezTo>
                  <a:pt x="51376" y="54348"/>
                  <a:pt x="45290" y="60434"/>
                  <a:pt x="45290" y="67935"/>
                </a:cubicBezTo>
                <a:lnTo>
                  <a:pt x="45290" y="76993"/>
                </a:lnTo>
                <a:cubicBezTo>
                  <a:pt x="45290" y="84494"/>
                  <a:pt x="51376" y="90579"/>
                  <a:pt x="58877" y="90579"/>
                </a:cubicBezTo>
                <a:lnTo>
                  <a:pt x="90579" y="90579"/>
                </a:lnTo>
                <a:lnTo>
                  <a:pt x="90579" y="113224"/>
                </a:lnTo>
                <a:cubicBezTo>
                  <a:pt x="90579" y="115970"/>
                  <a:pt x="92221" y="118461"/>
                  <a:pt x="94769" y="119508"/>
                </a:cubicBezTo>
                <a:cubicBezTo>
                  <a:pt x="97316" y="120556"/>
                  <a:pt x="100232" y="119990"/>
                  <a:pt x="102185" y="118036"/>
                </a:cubicBezTo>
                <a:lnTo>
                  <a:pt x="142946" y="77276"/>
                </a:lnTo>
                <a:close/>
                <a:moveTo>
                  <a:pt x="45290" y="27174"/>
                </a:moveTo>
                <a:cubicBezTo>
                  <a:pt x="50300" y="27174"/>
                  <a:pt x="54348" y="23126"/>
                  <a:pt x="54348" y="18116"/>
                </a:cubicBezTo>
                <a:cubicBezTo>
                  <a:pt x="54348" y="13106"/>
                  <a:pt x="50300" y="9058"/>
                  <a:pt x="45290" y="9058"/>
                </a:cubicBezTo>
                <a:lnTo>
                  <a:pt x="27174" y="9058"/>
                </a:lnTo>
                <a:cubicBezTo>
                  <a:pt x="12172" y="9058"/>
                  <a:pt x="0" y="21230"/>
                  <a:pt x="0" y="36232"/>
                </a:cubicBezTo>
                <a:lnTo>
                  <a:pt x="0" y="108695"/>
                </a:lnTo>
                <a:cubicBezTo>
                  <a:pt x="0" y="123698"/>
                  <a:pt x="12172" y="135869"/>
                  <a:pt x="27174" y="135869"/>
                </a:cubicBezTo>
                <a:lnTo>
                  <a:pt x="45290" y="135869"/>
                </a:lnTo>
                <a:cubicBezTo>
                  <a:pt x="50300" y="135869"/>
                  <a:pt x="54348" y="131821"/>
                  <a:pt x="54348" y="126811"/>
                </a:cubicBezTo>
                <a:cubicBezTo>
                  <a:pt x="54348" y="121801"/>
                  <a:pt x="50300" y="117753"/>
                  <a:pt x="45290" y="117753"/>
                </a:cubicBezTo>
                <a:lnTo>
                  <a:pt x="27174" y="117753"/>
                </a:lnTo>
                <a:cubicBezTo>
                  <a:pt x="22164" y="117753"/>
                  <a:pt x="18116" y="113706"/>
                  <a:pt x="18116" y="108695"/>
                </a:cubicBezTo>
                <a:lnTo>
                  <a:pt x="18116" y="36232"/>
                </a:lnTo>
                <a:cubicBezTo>
                  <a:pt x="18116" y="31222"/>
                  <a:pt x="22164" y="27174"/>
                  <a:pt x="27174" y="27174"/>
                </a:cubicBezTo>
                <a:lnTo>
                  <a:pt x="45290" y="27174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0" name="Shape 18"/>
          <p:cNvSpPr/>
          <p:nvPr/>
        </p:nvSpPr>
        <p:spPr>
          <a:xfrm>
            <a:off x="586955" y="4822454"/>
            <a:ext cx="5208321" cy="579709"/>
          </a:xfrm>
          <a:custGeom>
            <a:avLst/>
            <a:gdLst/>
            <a:ahLst/>
            <a:cxnLst/>
            <a:rect l="l" t="t" r="r" b="b"/>
            <a:pathLst>
              <a:path w="5208321" h="579709">
                <a:moveTo>
                  <a:pt x="72464" y="0"/>
                </a:moveTo>
                <a:lnTo>
                  <a:pt x="5135857" y="0"/>
                </a:lnTo>
                <a:cubicBezTo>
                  <a:pt x="5175878" y="0"/>
                  <a:pt x="5208321" y="32443"/>
                  <a:pt x="5208321" y="72464"/>
                </a:cubicBezTo>
                <a:lnTo>
                  <a:pt x="5208321" y="507245"/>
                </a:lnTo>
                <a:cubicBezTo>
                  <a:pt x="5208321" y="547266"/>
                  <a:pt x="5175878" y="579709"/>
                  <a:pt x="5135857" y="579709"/>
                </a:cubicBezTo>
                <a:lnTo>
                  <a:pt x="72464" y="579709"/>
                </a:lnTo>
                <a:cubicBezTo>
                  <a:pt x="32443" y="579709"/>
                  <a:pt x="0" y="547266"/>
                  <a:pt x="0" y="507245"/>
                </a:cubicBezTo>
                <a:lnTo>
                  <a:pt x="0" y="72464"/>
                </a:lnTo>
                <a:cubicBezTo>
                  <a:pt x="0" y="32443"/>
                  <a:pt x="32443" y="0"/>
                  <a:pt x="7246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731882" y="4967381"/>
            <a:ext cx="298912" cy="289854"/>
          </a:xfrm>
          <a:custGeom>
            <a:avLst/>
            <a:gdLst/>
            <a:ahLst/>
            <a:cxnLst/>
            <a:rect l="l" t="t" r="r" b="b"/>
            <a:pathLst>
              <a:path w="298912" h="289854">
                <a:moveTo>
                  <a:pt x="36232" y="0"/>
                </a:moveTo>
                <a:lnTo>
                  <a:pt x="262681" y="0"/>
                </a:lnTo>
                <a:cubicBezTo>
                  <a:pt x="282691" y="0"/>
                  <a:pt x="298912" y="16222"/>
                  <a:pt x="298912" y="36232"/>
                </a:cubicBezTo>
                <a:lnTo>
                  <a:pt x="298912" y="253623"/>
                </a:lnTo>
                <a:cubicBezTo>
                  <a:pt x="298912" y="273633"/>
                  <a:pt x="282691" y="289854"/>
                  <a:pt x="262681" y="289854"/>
                </a:cubicBezTo>
                <a:lnTo>
                  <a:pt x="36232" y="289854"/>
                </a:lnTo>
                <a:cubicBezTo>
                  <a:pt x="16222" y="289854"/>
                  <a:pt x="0" y="273633"/>
                  <a:pt x="0" y="253623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2" name="Text 20"/>
          <p:cNvSpPr/>
          <p:nvPr/>
        </p:nvSpPr>
        <p:spPr>
          <a:xfrm>
            <a:off x="731882" y="4967381"/>
            <a:ext cx="371376" cy="289854"/>
          </a:xfrm>
          <a:prstGeom prst="rect">
            <a:avLst/>
          </a:prstGeom>
          <a:noFill/>
          <a:ln/>
        </p:spPr>
        <p:txBody>
          <a:bodyPr wrap="square" lIns="108695" tIns="36232" rIns="108695" bIns="36232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37678" y="5003613"/>
            <a:ext cx="1847822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RAM kullanımına göre sıralar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489910" y="5039844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18116" y="18116"/>
                </a:moveTo>
                <a:cubicBezTo>
                  <a:pt x="8124" y="18116"/>
                  <a:pt x="0" y="26240"/>
                  <a:pt x="0" y="36232"/>
                </a:cubicBezTo>
                <a:lnTo>
                  <a:pt x="0" y="38326"/>
                </a:lnTo>
                <a:cubicBezTo>
                  <a:pt x="0" y="40251"/>
                  <a:pt x="1245" y="41893"/>
                  <a:pt x="2859" y="42940"/>
                </a:cubicBezTo>
                <a:cubicBezTo>
                  <a:pt x="6595" y="45375"/>
                  <a:pt x="9058" y="49564"/>
                  <a:pt x="9058" y="54348"/>
                </a:cubicBezTo>
                <a:cubicBezTo>
                  <a:pt x="9058" y="59131"/>
                  <a:pt x="6595" y="63321"/>
                  <a:pt x="2859" y="65755"/>
                </a:cubicBezTo>
                <a:cubicBezTo>
                  <a:pt x="1245" y="66802"/>
                  <a:pt x="0" y="68444"/>
                  <a:pt x="0" y="70369"/>
                </a:cubicBezTo>
                <a:lnTo>
                  <a:pt x="0" y="86051"/>
                </a:lnTo>
                <a:lnTo>
                  <a:pt x="144927" y="86051"/>
                </a:lnTo>
                <a:lnTo>
                  <a:pt x="144927" y="70369"/>
                </a:lnTo>
                <a:cubicBezTo>
                  <a:pt x="144927" y="68444"/>
                  <a:pt x="143682" y="66802"/>
                  <a:pt x="142068" y="65755"/>
                </a:cubicBezTo>
                <a:cubicBezTo>
                  <a:pt x="138332" y="63321"/>
                  <a:pt x="135869" y="59131"/>
                  <a:pt x="135869" y="54348"/>
                </a:cubicBezTo>
                <a:cubicBezTo>
                  <a:pt x="135869" y="49564"/>
                  <a:pt x="138332" y="45375"/>
                  <a:pt x="142068" y="42940"/>
                </a:cubicBezTo>
                <a:cubicBezTo>
                  <a:pt x="143682" y="41893"/>
                  <a:pt x="144927" y="40251"/>
                  <a:pt x="144927" y="38326"/>
                </a:cubicBezTo>
                <a:lnTo>
                  <a:pt x="144927" y="36232"/>
                </a:lnTo>
                <a:cubicBezTo>
                  <a:pt x="144927" y="26240"/>
                  <a:pt x="136803" y="18116"/>
                  <a:pt x="126811" y="18116"/>
                </a:cubicBezTo>
                <a:lnTo>
                  <a:pt x="18116" y="18116"/>
                </a:lnTo>
                <a:close/>
                <a:moveTo>
                  <a:pt x="144927" y="117753"/>
                </a:moveTo>
                <a:lnTo>
                  <a:pt x="144927" y="99637"/>
                </a:lnTo>
                <a:lnTo>
                  <a:pt x="0" y="99637"/>
                </a:lnTo>
                <a:lnTo>
                  <a:pt x="0" y="117753"/>
                </a:lnTo>
                <a:cubicBezTo>
                  <a:pt x="0" y="122764"/>
                  <a:pt x="4048" y="126811"/>
                  <a:pt x="9058" y="126811"/>
                </a:cubicBezTo>
                <a:lnTo>
                  <a:pt x="27174" y="126811"/>
                </a:lnTo>
                <a:lnTo>
                  <a:pt x="27174" y="120018"/>
                </a:lnTo>
                <a:cubicBezTo>
                  <a:pt x="27174" y="116253"/>
                  <a:pt x="30203" y="113224"/>
                  <a:pt x="33967" y="113224"/>
                </a:cubicBezTo>
                <a:cubicBezTo>
                  <a:pt x="37732" y="113224"/>
                  <a:pt x="40761" y="116253"/>
                  <a:pt x="40761" y="120018"/>
                </a:cubicBezTo>
                <a:lnTo>
                  <a:pt x="40761" y="126811"/>
                </a:lnTo>
                <a:lnTo>
                  <a:pt x="65670" y="126811"/>
                </a:lnTo>
                <a:lnTo>
                  <a:pt x="65670" y="120018"/>
                </a:lnTo>
                <a:cubicBezTo>
                  <a:pt x="65670" y="116253"/>
                  <a:pt x="68699" y="113224"/>
                  <a:pt x="72464" y="113224"/>
                </a:cubicBezTo>
                <a:cubicBezTo>
                  <a:pt x="76228" y="113224"/>
                  <a:pt x="79257" y="116253"/>
                  <a:pt x="79257" y="120018"/>
                </a:cubicBezTo>
                <a:lnTo>
                  <a:pt x="79257" y="126811"/>
                </a:lnTo>
                <a:lnTo>
                  <a:pt x="104166" y="126811"/>
                </a:lnTo>
                <a:lnTo>
                  <a:pt x="104166" y="120018"/>
                </a:lnTo>
                <a:cubicBezTo>
                  <a:pt x="104166" y="116253"/>
                  <a:pt x="107195" y="113224"/>
                  <a:pt x="110960" y="113224"/>
                </a:cubicBezTo>
                <a:cubicBezTo>
                  <a:pt x="114725" y="113224"/>
                  <a:pt x="117753" y="116253"/>
                  <a:pt x="117753" y="120018"/>
                </a:cubicBezTo>
                <a:lnTo>
                  <a:pt x="117753" y="126811"/>
                </a:lnTo>
                <a:lnTo>
                  <a:pt x="135869" y="126811"/>
                </a:lnTo>
                <a:cubicBezTo>
                  <a:pt x="140879" y="126811"/>
                  <a:pt x="144927" y="122764"/>
                  <a:pt x="144927" y="117753"/>
                </a:cubicBezTo>
                <a:close/>
                <a:moveTo>
                  <a:pt x="45290" y="45290"/>
                </a:moveTo>
                <a:lnTo>
                  <a:pt x="45290" y="63406"/>
                </a:lnTo>
                <a:cubicBezTo>
                  <a:pt x="45290" y="68416"/>
                  <a:pt x="41242" y="72464"/>
                  <a:pt x="36232" y="72464"/>
                </a:cubicBezTo>
                <a:cubicBezTo>
                  <a:pt x="31222" y="72464"/>
                  <a:pt x="27174" y="68416"/>
                  <a:pt x="27174" y="63406"/>
                </a:cubicBezTo>
                <a:lnTo>
                  <a:pt x="27174" y="45290"/>
                </a:lnTo>
                <a:cubicBezTo>
                  <a:pt x="27174" y="40280"/>
                  <a:pt x="31222" y="36232"/>
                  <a:pt x="36232" y="36232"/>
                </a:cubicBezTo>
                <a:cubicBezTo>
                  <a:pt x="41242" y="36232"/>
                  <a:pt x="45290" y="40280"/>
                  <a:pt x="45290" y="45290"/>
                </a:cubicBezTo>
                <a:close/>
                <a:moveTo>
                  <a:pt x="81522" y="45290"/>
                </a:moveTo>
                <a:lnTo>
                  <a:pt x="81522" y="63406"/>
                </a:lnTo>
                <a:cubicBezTo>
                  <a:pt x="81522" y="68416"/>
                  <a:pt x="77474" y="72464"/>
                  <a:pt x="72464" y="72464"/>
                </a:cubicBezTo>
                <a:cubicBezTo>
                  <a:pt x="67453" y="72464"/>
                  <a:pt x="63406" y="68416"/>
                  <a:pt x="63406" y="63406"/>
                </a:cubicBezTo>
                <a:lnTo>
                  <a:pt x="63406" y="45290"/>
                </a:lnTo>
                <a:cubicBezTo>
                  <a:pt x="63406" y="40280"/>
                  <a:pt x="67453" y="36232"/>
                  <a:pt x="72464" y="36232"/>
                </a:cubicBezTo>
                <a:cubicBezTo>
                  <a:pt x="77474" y="36232"/>
                  <a:pt x="81522" y="40280"/>
                  <a:pt x="81522" y="45290"/>
                </a:cubicBezTo>
                <a:close/>
                <a:moveTo>
                  <a:pt x="117753" y="45290"/>
                </a:moveTo>
                <a:lnTo>
                  <a:pt x="117753" y="63406"/>
                </a:lnTo>
                <a:cubicBezTo>
                  <a:pt x="117753" y="68416"/>
                  <a:pt x="113706" y="72464"/>
                  <a:pt x="108695" y="72464"/>
                </a:cubicBezTo>
                <a:cubicBezTo>
                  <a:pt x="103685" y="72464"/>
                  <a:pt x="99637" y="68416"/>
                  <a:pt x="99637" y="63406"/>
                </a:cubicBezTo>
                <a:lnTo>
                  <a:pt x="99637" y="45290"/>
                </a:lnTo>
                <a:cubicBezTo>
                  <a:pt x="99637" y="40280"/>
                  <a:pt x="103685" y="36232"/>
                  <a:pt x="108695" y="36232"/>
                </a:cubicBezTo>
                <a:cubicBezTo>
                  <a:pt x="113706" y="36232"/>
                  <a:pt x="117753" y="40280"/>
                  <a:pt x="117753" y="4529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5" name="Shape 23"/>
          <p:cNvSpPr/>
          <p:nvPr/>
        </p:nvSpPr>
        <p:spPr>
          <a:xfrm>
            <a:off x="586955" y="5510858"/>
            <a:ext cx="5208321" cy="579709"/>
          </a:xfrm>
          <a:custGeom>
            <a:avLst/>
            <a:gdLst/>
            <a:ahLst/>
            <a:cxnLst/>
            <a:rect l="l" t="t" r="r" b="b"/>
            <a:pathLst>
              <a:path w="5208321" h="579709">
                <a:moveTo>
                  <a:pt x="72464" y="0"/>
                </a:moveTo>
                <a:lnTo>
                  <a:pt x="5135857" y="0"/>
                </a:lnTo>
                <a:cubicBezTo>
                  <a:pt x="5175878" y="0"/>
                  <a:pt x="5208321" y="32443"/>
                  <a:pt x="5208321" y="72464"/>
                </a:cubicBezTo>
                <a:lnTo>
                  <a:pt x="5208321" y="507245"/>
                </a:lnTo>
                <a:cubicBezTo>
                  <a:pt x="5208321" y="547266"/>
                  <a:pt x="5175878" y="579709"/>
                  <a:pt x="5135857" y="579709"/>
                </a:cubicBezTo>
                <a:lnTo>
                  <a:pt x="72464" y="579709"/>
                </a:lnTo>
                <a:cubicBezTo>
                  <a:pt x="32443" y="579709"/>
                  <a:pt x="0" y="547266"/>
                  <a:pt x="0" y="507245"/>
                </a:cubicBezTo>
                <a:lnTo>
                  <a:pt x="0" y="72464"/>
                </a:lnTo>
                <a:cubicBezTo>
                  <a:pt x="0" y="32443"/>
                  <a:pt x="32443" y="0"/>
                  <a:pt x="7246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731882" y="5655785"/>
            <a:ext cx="298912" cy="289854"/>
          </a:xfrm>
          <a:custGeom>
            <a:avLst/>
            <a:gdLst/>
            <a:ahLst/>
            <a:cxnLst/>
            <a:rect l="l" t="t" r="r" b="b"/>
            <a:pathLst>
              <a:path w="298912" h="289854">
                <a:moveTo>
                  <a:pt x="36232" y="0"/>
                </a:moveTo>
                <a:lnTo>
                  <a:pt x="262681" y="0"/>
                </a:lnTo>
                <a:cubicBezTo>
                  <a:pt x="282691" y="0"/>
                  <a:pt x="298912" y="16222"/>
                  <a:pt x="298912" y="36232"/>
                </a:cubicBezTo>
                <a:lnTo>
                  <a:pt x="298912" y="253623"/>
                </a:lnTo>
                <a:cubicBezTo>
                  <a:pt x="298912" y="273633"/>
                  <a:pt x="282691" y="289854"/>
                  <a:pt x="262681" y="289854"/>
                </a:cubicBezTo>
                <a:lnTo>
                  <a:pt x="36232" y="289854"/>
                </a:lnTo>
                <a:cubicBezTo>
                  <a:pt x="16222" y="289854"/>
                  <a:pt x="0" y="273633"/>
                  <a:pt x="0" y="253623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7" name="Text 25"/>
          <p:cNvSpPr/>
          <p:nvPr/>
        </p:nvSpPr>
        <p:spPr>
          <a:xfrm>
            <a:off x="731882" y="5655785"/>
            <a:ext cx="371376" cy="289854"/>
          </a:xfrm>
          <a:prstGeom prst="rect">
            <a:avLst/>
          </a:prstGeom>
          <a:noFill/>
          <a:ln/>
        </p:spPr>
        <p:txBody>
          <a:bodyPr wrap="square" lIns="108695" tIns="36232" rIns="108695" bIns="36232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37678" y="5692017"/>
            <a:ext cx="1820648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CPU kullanımına göre sıralar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489910" y="5728249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49819" y="6793"/>
                </a:moveTo>
                <a:cubicBezTo>
                  <a:pt x="49819" y="3029"/>
                  <a:pt x="46790" y="0"/>
                  <a:pt x="43025" y="0"/>
                </a:cubicBezTo>
                <a:cubicBezTo>
                  <a:pt x="39261" y="0"/>
                  <a:pt x="36232" y="3029"/>
                  <a:pt x="36232" y="6793"/>
                </a:cubicBezTo>
                <a:lnTo>
                  <a:pt x="36232" y="18116"/>
                </a:lnTo>
                <a:cubicBezTo>
                  <a:pt x="26240" y="18116"/>
                  <a:pt x="18116" y="26240"/>
                  <a:pt x="18116" y="36232"/>
                </a:cubicBezTo>
                <a:lnTo>
                  <a:pt x="6793" y="36232"/>
                </a:lnTo>
                <a:cubicBezTo>
                  <a:pt x="3029" y="36232"/>
                  <a:pt x="0" y="39261"/>
                  <a:pt x="0" y="43025"/>
                </a:cubicBezTo>
                <a:cubicBezTo>
                  <a:pt x="0" y="46790"/>
                  <a:pt x="3029" y="49819"/>
                  <a:pt x="6793" y="49819"/>
                </a:cubicBezTo>
                <a:lnTo>
                  <a:pt x="18116" y="49819"/>
                </a:lnTo>
                <a:lnTo>
                  <a:pt x="18116" y="65670"/>
                </a:lnTo>
                <a:lnTo>
                  <a:pt x="6793" y="65670"/>
                </a:lnTo>
                <a:cubicBezTo>
                  <a:pt x="3029" y="65670"/>
                  <a:pt x="0" y="68699"/>
                  <a:pt x="0" y="72464"/>
                </a:cubicBezTo>
                <a:cubicBezTo>
                  <a:pt x="0" y="76228"/>
                  <a:pt x="3029" y="79257"/>
                  <a:pt x="6793" y="79257"/>
                </a:cubicBezTo>
                <a:lnTo>
                  <a:pt x="18116" y="79257"/>
                </a:lnTo>
                <a:lnTo>
                  <a:pt x="18116" y="95108"/>
                </a:lnTo>
                <a:lnTo>
                  <a:pt x="6793" y="95108"/>
                </a:lnTo>
                <a:cubicBezTo>
                  <a:pt x="3029" y="95108"/>
                  <a:pt x="0" y="98137"/>
                  <a:pt x="0" y="101902"/>
                </a:cubicBezTo>
                <a:cubicBezTo>
                  <a:pt x="0" y="105667"/>
                  <a:pt x="3029" y="108695"/>
                  <a:pt x="6793" y="108695"/>
                </a:cubicBezTo>
                <a:lnTo>
                  <a:pt x="18116" y="108695"/>
                </a:lnTo>
                <a:cubicBezTo>
                  <a:pt x="18116" y="118687"/>
                  <a:pt x="26240" y="126811"/>
                  <a:pt x="36232" y="126811"/>
                </a:cubicBezTo>
                <a:lnTo>
                  <a:pt x="36232" y="138134"/>
                </a:lnTo>
                <a:cubicBezTo>
                  <a:pt x="36232" y="141898"/>
                  <a:pt x="39261" y="144927"/>
                  <a:pt x="43025" y="144927"/>
                </a:cubicBezTo>
                <a:cubicBezTo>
                  <a:pt x="46790" y="144927"/>
                  <a:pt x="49819" y="141898"/>
                  <a:pt x="49819" y="138134"/>
                </a:cubicBezTo>
                <a:lnTo>
                  <a:pt x="49819" y="126811"/>
                </a:lnTo>
                <a:lnTo>
                  <a:pt x="65670" y="126811"/>
                </a:lnTo>
                <a:lnTo>
                  <a:pt x="65670" y="138134"/>
                </a:lnTo>
                <a:cubicBezTo>
                  <a:pt x="65670" y="141898"/>
                  <a:pt x="68699" y="144927"/>
                  <a:pt x="72464" y="144927"/>
                </a:cubicBezTo>
                <a:cubicBezTo>
                  <a:pt x="76228" y="144927"/>
                  <a:pt x="79257" y="141898"/>
                  <a:pt x="79257" y="138134"/>
                </a:cubicBezTo>
                <a:lnTo>
                  <a:pt x="79257" y="126811"/>
                </a:lnTo>
                <a:lnTo>
                  <a:pt x="95108" y="126811"/>
                </a:lnTo>
                <a:lnTo>
                  <a:pt x="95108" y="138134"/>
                </a:lnTo>
                <a:cubicBezTo>
                  <a:pt x="95108" y="141898"/>
                  <a:pt x="98137" y="144927"/>
                  <a:pt x="101902" y="144927"/>
                </a:cubicBezTo>
                <a:cubicBezTo>
                  <a:pt x="105667" y="144927"/>
                  <a:pt x="108695" y="141898"/>
                  <a:pt x="108695" y="138134"/>
                </a:cubicBezTo>
                <a:lnTo>
                  <a:pt x="108695" y="126811"/>
                </a:lnTo>
                <a:cubicBezTo>
                  <a:pt x="118687" y="126811"/>
                  <a:pt x="126811" y="118687"/>
                  <a:pt x="126811" y="108695"/>
                </a:cubicBezTo>
                <a:lnTo>
                  <a:pt x="138134" y="108695"/>
                </a:lnTo>
                <a:cubicBezTo>
                  <a:pt x="141898" y="108695"/>
                  <a:pt x="144927" y="105667"/>
                  <a:pt x="144927" y="101902"/>
                </a:cubicBezTo>
                <a:cubicBezTo>
                  <a:pt x="144927" y="98137"/>
                  <a:pt x="141898" y="95108"/>
                  <a:pt x="138134" y="95108"/>
                </a:cubicBezTo>
                <a:lnTo>
                  <a:pt x="126811" y="95108"/>
                </a:lnTo>
                <a:lnTo>
                  <a:pt x="126811" y="79257"/>
                </a:lnTo>
                <a:lnTo>
                  <a:pt x="138134" y="79257"/>
                </a:lnTo>
                <a:cubicBezTo>
                  <a:pt x="141898" y="79257"/>
                  <a:pt x="144927" y="76228"/>
                  <a:pt x="144927" y="72464"/>
                </a:cubicBezTo>
                <a:cubicBezTo>
                  <a:pt x="144927" y="68699"/>
                  <a:pt x="141898" y="65670"/>
                  <a:pt x="138134" y="65670"/>
                </a:cubicBezTo>
                <a:lnTo>
                  <a:pt x="126811" y="65670"/>
                </a:lnTo>
                <a:lnTo>
                  <a:pt x="126811" y="49819"/>
                </a:lnTo>
                <a:lnTo>
                  <a:pt x="138134" y="49819"/>
                </a:lnTo>
                <a:cubicBezTo>
                  <a:pt x="141898" y="49819"/>
                  <a:pt x="144927" y="46790"/>
                  <a:pt x="144927" y="43025"/>
                </a:cubicBezTo>
                <a:cubicBezTo>
                  <a:pt x="144927" y="39261"/>
                  <a:pt x="141898" y="36232"/>
                  <a:pt x="138134" y="36232"/>
                </a:cubicBezTo>
                <a:lnTo>
                  <a:pt x="126811" y="36232"/>
                </a:lnTo>
                <a:cubicBezTo>
                  <a:pt x="126811" y="26240"/>
                  <a:pt x="118687" y="18116"/>
                  <a:pt x="108695" y="18116"/>
                </a:cubicBezTo>
                <a:lnTo>
                  <a:pt x="108695" y="6793"/>
                </a:lnTo>
                <a:cubicBezTo>
                  <a:pt x="108695" y="3029"/>
                  <a:pt x="105667" y="0"/>
                  <a:pt x="101902" y="0"/>
                </a:cubicBezTo>
                <a:cubicBezTo>
                  <a:pt x="98137" y="0"/>
                  <a:pt x="95108" y="3029"/>
                  <a:pt x="95108" y="6793"/>
                </a:cubicBezTo>
                <a:lnTo>
                  <a:pt x="95108" y="18116"/>
                </a:lnTo>
                <a:lnTo>
                  <a:pt x="79257" y="18116"/>
                </a:lnTo>
                <a:lnTo>
                  <a:pt x="79257" y="6793"/>
                </a:lnTo>
                <a:cubicBezTo>
                  <a:pt x="79257" y="3029"/>
                  <a:pt x="76228" y="0"/>
                  <a:pt x="72464" y="0"/>
                </a:cubicBezTo>
                <a:cubicBezTo>
                  <a:pt x="68699" y="0"/>
                  <a:pt x="65670" y="3029"/>
                  <a:pt x="65670" y="6793"/>
                </a:cubicBezTo>
                <a:lnTo>
                  <a:pt x="65670" y="18116"/>
                </a:lnTo>
                <a:lnTo>
                  <a:pt x="49819" y="18116"/>
                </a:lnTo>
                <a:lnTo>
                  <a:pt x="49819" y="6793"/>
                </a:lnTo>
                <a:close/>
                <a:moveTo>
                  <a:pt x="45290" y="36232"/>
                </a:moveTo>
                <a:lnTo>
                  <a:pt x="99637" y="36232"/>
                </a:lnTo>
                <a:cubicBezTo>
                  <a:pt x="104648" y="36232"/>
                  <a:pt x="108695" y="40280"/>
                  <a:pt x="108695" y="45290"/>
                </a:cubicBezTo>
                <a:lnTo>
                  <a:pt x="108695" y="99637"/>
                </a:lnTo>
                <a:cubicBezTo>
                  <a:pt x="108695" y="104648"/>
                  <a:pt x="104648" y="108695"/>
                  <a:pt x="99637" y="108695"/>
                </a:cubicBezTo>
                <a:lnTo>
                  <a:pt x="45290" y="108695"/>
                </a:lnTo>
                <a:cubicBezTo>
                  <a:pt x="40280" y="108695"/>
                  <a:pt x="36232" y="104648"/>
                  <a:pt x="36232" y="99637"/>
                </a:cubicBezTo>
                <a:lnTo>
                  <a:pt x="36232" y="45290"/>
                </a:lnTo>
                <a:cubicBezTo>
                  <a:pt x="36232" y="40280"/>
                  <a:pt x="40280" y="36232"/>
                  <a:pt x="45290" y="36232"/>
                </a:cubicBezTo>
                <a:close/>
                <a:moveTo>
                  <a:pt x="49819" y="49819"/>
                </a:moveTo>
                <a:lnTo>
                  <a:pt x="49819" y="95108"/>
                </a:lnTo>
                <a:lnTo>
                  <a:pt x="95108" y="95108"/>
                </a:lnTo>
                <a:lnTo>
                  <a:pt x="95108" y="49819"/>
                </a:lnTo>
                <a:lnTo>
                  <a:pt x="49819" y="49819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0" name="Shape 28"/>
          <p:cNvSpPr/>
          <p:nvPr/>
        </p:nvSpPr>
        <p:spPr>
          <a:xfrm>
            <a:off x="6171068" y="1434779"/>
            <a:ext cx="5650349" cy="5423900"/>
          </a:xfrm>
          <a:custGeom>
            <a:avLst/>
            <a:gdLst/>
            <a:ahLst/>
            <a:cxnLst/>
            <a:rect l="l" t="t" r="r" b="b"/>
            <a:pathLst>
              <a:path w="5650349" h="5423900">
                <a:moveTo>
                  <a:pt x="108695" y="0"/>
                </a:moveTo>
                <a:lnTo>
                  <a:pt x="5541654" y="0"/>
                </a:lnTo>
                <a:cubicBezTo>
                  <a:pt x="5601644" y="0"/>
                  <a:pt x="5650349" y="48705"/>
                  <a:pt x="5650349" y="108695"/>
                </a:cubicBezTo>
                <a:lnTo>
                  <a:pt x="5650349" y="5315205"/>
                </a:lnTo>
                <a:cubicBezTo>
                  <a:pt x="5650349" y="5375196"/>
                  <a:pt x="5601644" y="5423900"/>
                  <a:pt x="5541654" y="5423900"/>
                </a:cubicBezTo>
                <a:lnTo>
                  <a:pt x="108695" y="5423900"/>
                </a:lnTo>
                <a:cubicBezTo>
                  <a:pt x="48705" y="5423900"/>
                  <a:pt x="0" y="5375196"/>
                  <a:pt x="0" y="5315205"/>
                </a:cubicBezTo>
                <a:lnTo>
                  <a:pt x="0" y="108695"/>
                </a:lnTo>
                <a:cubicBezTo>
                  <a:pt x="0" y="48705"/>
                  <a:pt x="48705" y="0"/>
                  <a:pt x="108695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414727" y="1692025"/>
            <a:ext cx="181159" cy="181159"/>
          </a:xfrm>
          <a:custGeom>
            <a:avLst/>
            <a:gdLst/>
            <a:ahLst/>
            <a:cxnLst/>
            <a:rect l="l" t="t" r="r" b="b"/>
            <a:pathLst>
              <a:path w="181159" h="181159">
                <a:moveTo>
                  <a:pt x="22645" y="22645"/>
                </a:moveTo>
                <a:cubicBezTo>
                  <a:pt x="22645" y="16382"/>
                  <a:pt x="17585" y="11322"/>
                  <a:pt x="11322" y="11322"/>
                </a:cubicBezTo>
                <a:cubicBezTo>
                  <a:pt x="5060" y="11322"/>
                  <a:pt x="0" y="16382"/>
                  <a:pt x="0" y="22645"/>
                </a:cubicBezTo>
                <a:lnTo>
                  <a:pt x="0" y="141530"/>
                </a:lnTo>
                <a:cubicBezTo>
                  <a:pt x="0" y="157170"/>
                  <a:pt x="12667" y="169837"/>
                  <a:pt x="28306" y="169837"/>
                </a:cubicBezTo>
                <a:lnTo>
                  <a:pt x="169837" y="169837"/>
                </a:lnTo>
                <a:cubicBezTo>
                  <a:pt x="176099" y="169837"/>
                  <a:pt x="181159" y="164777"/>
                  <a:pt x="181159" y="158514"/>
                </a:cubicBezTo>
                <a:cubicBezTo>
                  <a:pt x="181159" y="152251"/>
                  <a:pt x="176099" y="147192"/>
                  <a:pt x="169837" y="147192"/>
                </a:cubicBezTo>
                <a:lnTo>
                  <a:pt x="28306" y="147192"/>
                </a:lnTo>
                <a:cubicBezTo>
                  <a:pt x="25192" y="147192"/>
                  <a:pt x="22645" y="144644"/>
                  <a:pt x="22645" y="141530"/>
                </a:cubicBezTo>
                <a:lnTo>
                  <a:pt x="22645" y="22645"/>
                </a:lnTo>
                <a:close/>
                <a:moveTo>
                  <a:pt x="166511" y="53286"/>
                </a:moveTo>
                <a:cubicBezTo>
                  <a:pt x="170933" y="48863"/>
                  <a:pt x="170933" y="41681"/>
                  <a:pt x="166511" y="37258"/>
                </a:cubicBezTo>
                <a:cubicBezTo>
                  <a:pt x="162088" y="32835"/>
                  <a:pt x="154905" y="32835"/>
                  <a:pt x="150482" y="37258"/>
                </a:cubicBezTo>
                <a:lnTo>
                  <a:pt x="113224" y="74551"/>
                </a:lnTo>
                <a:lnTo>
                  <a:pt x="92915" y="54277"/>
                </a:lnTo>
                <a:cubicBezTo>
                  <a:pt x="88492" y="49854"/>
                  <a:pt x="81309" y="49854"/>
                  <a:pt x="76886" y="54277"/>
                </a:cubicBezTo>
                <a:lnTo>
                  <a:pt x="42919" y="88244"/>
                </a:lnTo>
                <a:cubicBezTo>
                  <a:pt x="38496" y="92667"/>
                  <a:pt x="38496" y="99850"/>
                  <a:pt x="42919" y="104273"/>
                </a:cubicBezTo>
                <a:cubicBezTo>
                  <a:pt x="47342" y="108695"/>
                  <a:pt x="54525" y="108695"/>
                  <a:pt x="58947" y="104273"/>
                </a:cubicBezTo>
                <a:lnTo>
                  <a:pt x="84918" y="78302"/>
                </a:lnTo>
                <a:lnTo>
                  <a:pt x="105228" y="98611"/>
                </a:lnTo>
                <a:cubicBezTo>
                  <a:pt x="109651" y="103034"/>
                  <a:pt x="116833" y="103034"/>
                  <a:pt x="121256" y="98611"/>
                </a:cubicBezTo>
                <a:lnTo>
                  <a:pt x="166546" y="53322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2" name="Text 30"/>
          <p:cNvSpPr/>
          <p:nvPr/>
        </p:nvSpPr>
        <p:spPr>
          <a:xfrm>
            <a:off x="6618530" y="1655794"/>
            <a:ext cx="5072452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6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Anlamlı Bilgiler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10198" y="2054343"/>
            <a:ext cx="5190205" cy="652172"/>
          </a:xfrm>
          <a:custGeom>
            <a:avLst/>
            <a:gdLst/>
            <a:ahLst/>
            <a:cxnLst/>
            <a:rect l="l" t="t" r="r" b="b"/>
            <a:pathLst>
              <a:path w="5190205" h="652172">
                <a:moveTo>
                  <a:pt x="36232" y="0"/>
                </a:moveTo>
                <a:lnTo>
                  <a:pt x="5117742" y="0"/>
                </a:lnTo>
                <a:cubicBezTo>
                  <a:pt x="5157762" y="0"/>
                  <a:pt x="5190205" y="32443"/>
                  <a:pt x="5190205" y="72463"/>
                </a:cubicBezTo>
                <a:lnTo>
                  <a:pt x="5190205" y="579709"/>
                </a:lnTo>
                <a:cubicBezTo>
                  <a:pt x="5190205" y="619730"/>
                  <a:pt x="5157762" y="652172"/>
                  <a:pt x="5117742" y="652172"/>
                </a:cubicBez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6410198" y="2054343"/>
            <a:ext cx="36232" cy="652172"/>
          </a:xfrm>
          <a:custGeom>
            <a:avLst/>
            <a:gdLst/>
            <a:ahLst/>
            <a:cxnLst/>
            <a:rect l="l" t="t" r="r" b="b"/>
            <a:pathLst>
              <a:path w="36232" h="652172">
                <a:moveTo>
                  <a:pt x="36232" y="0"/>
                </a:moveTo>
                <a:lnTo>
                  <a:pt x="36232" y="0"/>
                </a:lnTo>
                <a:lnTo>
                  <a:pt x="36232" y="652172"/>
                </a:ln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5" name="Text 33"/>
          <p:cNvSpPr/>
          <p:nvPr/>
        </p:nvSpPr>
        <p:spPr>
          <a:xfrm>
            <a:off x="6537009" y="2163039"/>
            <a:ext cx="289854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PID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0914943" y="2181155"/>
            <a:ext cx="643114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ID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37009" y="2416661"/>
            <a:ext cx="5018104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Sürecin benzersiz kimlik numarası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10198" y="2815211"/>
            <a:ext cx="5190205" cy="652172"/>
          </a:xfrm>
          <a:custGeom>
            <a:avLst/>
            <a:gdLst/>
            <a:ahLst/>
            <a:cxnLst/>
            <a:rect l="l" t="t" r="r" b="b"/>
            <a:pathLst>
              <a:path w="5190205" h="652172">
                <a:moveTo>
                  <a:pt x="36232" y="0"/>
                </a:moveTo>
                <a:lnTo>
                  <a:pt x="5117742" y="0"/>
                </a:lnTo>
                <a:cubicBezTo>
                  <a:pt x="5157762" y="0"/>
                  <a:pt x="5190205" y="32443"/>
                  <a:pt x="5190205" y="72463"/>
                </a:cubicBezTo>
                <a:lnTo>
                  <a:pt x="5190205" y="579709"/>
                </a:lnTo>
                <a:cubicBezTo>
                  <a:pt x="5190205" y="619730"/>
                  <a:pt x="5157762" y="652172"/>
                  <a:pt x="5117742" y="652172"/>
                </a:cubicBez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410198" y="2815211"/>
            <a:ext cx="36232" cy="652172"/>
          </a:xfrm>
          <a:custGeom>
            <a:avLst/>
            <a:gdLst/>
            <a:ahLst/>
            <a:cxnLst/>
            <a:rect l="l" t="t" r="r" b="b"/>
            <a:pathLst>
              <a:path w="36232" h="652172">
                <a:moveTo>
                  <a:pt x="36232" y="0"/>
                </a:moveTo>
                <a:lnTo>
                  <a:pt x="36232" y="0"/>
                </a:lnTo>
                <a:lnTo>
                  <a:pt x="36232" y="652172"/>
                </a:ln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0" name="Text 38"/>
          <p:cNvSpPr/>
          <p:nvPr/>
        </p:nvSpPr>
        <p:spPr>
          <a:xfrm>
            <a:off x="6537009" y="2923907"/>
            <a:ext cx="461955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%CPU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891166" y="2942022"/>
            <a:ext cx="670288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CPU Usage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37009" y="3177529"/>
            <a:ext cx="5018104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İşlemci kullanım yüzdesi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10198" y="3576079"/>
            <a:ext cx="5190205" cy="652172"/>
          </a:xfrm>
          <a:custGeom>
            <a:avLst/>
            <a:gdLst/>
            <a:ahLst/>
            <a:cxnLst/>
            <a:rect l="l" t="t" r="r" b="b"/>
            <a:pathLst>
              <a:path w="5190205" h="652172">
                <a:moveTo>
                  <a:pt x="36232" y="0"/>
                </a:moveTo>
                <a:lnTo>
                  <a:pt x="5117742" y="0"/>
                </a:lnTo>
                <a:cubicBezTo>
                  <a:pt x="5157762" y="0"/>
                  <a:pt x="5190205" y="32443"/>
                  <a:pt x="5190205" y="72463"/>
                </a:cubicBezTo>
                <a:lnTo>
                  <a:pt x="5190205" y="579709"/>
                </a:lnTo>
                <a:cubicBezTo>
                  <a:pt x="5190205" y="619730"/>
                  <a:pt x="5157762" y="652172"/>
                  <a:pt x="5117742" y="652172"/>
                </a:cubicBez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6410198" y="3576079"/>
            <a:ext cx="36232" cy="652172"/>
          </a:xfrm>
          <a:custGeom>
            <a:avLst/>
            <a:gdLst/>
            <a:ahLst/>
            <a:cxnLst/>
            <a:rect l="l" t="t" r="r" b="b"/>
            <a:pathLst>
              <a:path w="36232" h="652172">
                <a:moveTo>
                  <a:pt x="36232" y="0"/>
                </a:moveTo>
                <a:lnTo>
                  <a:pt x="36232" y="0"/>
                </a:lnTo>
                <a:lnTo>
                  <a:pt x="36232" y="652172"/>
                </a:ln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5" name="Text 43"/>
          <p:cNvSpPr/>
          <p:nvPr/>
        </p:nvSpPr>
        <p:spPr>
          <a:xfrm>
            <a:off x="6537009" y="3684774"/>
            <a:ext cx="507245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%MEM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663244" y="3702890"/>
            <a:ext cx="896737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Memory Usage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537009" y="3938397"/>
            <a:ext cx="5018104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Bellek (RAM) kullanım yüzdesi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10198" y="4336947"/>
            <a:ext cx="5190205" cy="652172"/>
          </a:xfrm>
          <a:custGeom>
            <a:avLst/>
            <a:gdLst/>
            <a:ahLst/>
            <a:cxnLst/>
            <a:rect l="l" t="t" r="r" b="b"/>
            <a:pathLst>
              <a:path w="5190205" h="652172">
                <a:moveTo>
                  <a:pt x="36232" y="0"/>
                </a:moveTo>
                <a:lnTo>
                  <a:pt x="5117742" y="0"/>
                </a:lnTo>
                <a:cubicBezTo>
                  <a:pt x="5157762" y="0"/>
                  <a:pt x="5190205" y="32443"/>
                  <a:pt x="5190205" y="72463"/>
                </a:cubicBezTo>
                <a:lnTo>
                  <a:pt x="5190205" y="579709"/>
                </a:lnTo>
                <a:cubicBezTo>
                  <a:pt x="5190205" y="619730"/>
                  <a:pt x="5157762" y="652172"/>
                  <a:pt x="5117742" y="652172"/>
                </a:cubicBez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410198" y="4336947"/>
            <a:ext cx="36232" cy="652172"/>
          </a:xfrm>
          <a:custGeom>
            <a:avLst/>
            <a:gdLst/>
            <a:ahLst/>
            <a:cxnLst/>
            <a:rect l="l" t="t" r="r" b="b"/>
            <a:pathLst>
              <a:path w="36232" h="652172">
                <a:moveTo>
                  <a:pt x="36232" y="0"/>
                </a:moveTo>
                <a:lnTo>
                  <a:pt x="36232" y="0"/>
                </a:lnTo>
                <a:lnTo>
                  <a:pt x="36232" y="652172"/>
                </a:ln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0" name="Text 48"/>
          <p:cNvSpPr/>
          <p:nvPr/>
        </p:nvSpPr>
        <p:spPr>
          <a:xfrm>
            <a:off x="6537009" y="4445642"/>
            <a:ext cx="815215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COMMAND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711931" y="4463758"/>
            <a:ext cx="842389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Name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537009" y="4699265"/>
            <a:ext cx="5018104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Çalıştırılan komut veya program adı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410198" y="5097814"/>
            <a:ext cx="5190205" cy="652172"/>
          </a:xfrm>
          <a:custGeom>
            <a:avLst/>
            <a:gdLst/>
            <a:ahLst/>
            <a:cxnLst/>
            <a:rect l="l" t="t" r="r" b="b"/>
            <a:pathLst>
              <a:path w="5190205" h="652172">
                <a:moveTo>
                  <a:pt x="36232" y="0"/>
                </a:moveTo>
                <a:lnTo>
                  <a:pt x="5117742" y="0"/>
                </a:lnTo>
                <a:cubicBezTo>
                  <a:pt x="5157762" y="0"/>
                  <a:pt x="5190205" y="32443"/>
                  <a:pt x="5190205" y="72463"/>
                </a:cubicBezTo>
                <a:lnTo>
                  <a:pt x="5190205" y="579709"/>
                </a:lnTo>
                <a:cubicBezTo>
                  <a:pt x="5190205" y="619730"/>
                  <a:pt x="5157762" y="652172"/>
                  <a:pt x="5117742" y="652172"/>
                </a:cubicBez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6410198" y="5097814"/>
            <a:ext cx="36232" cy="652172"/>
          </a:xfrm>
          <a:custGeom>
            <a:avLst/>
            <a:gdLst/>
            <a:ahLst/>
            <a:cxnLst/>
            <a:rect l="l" t="t" r="r" b="b"/>
            <a:pathLst>
              <a:path w="36232" h="652172">
                <a:moveTo>
                  <a:pt x="36232" y="0"/>
                </a:moveTo>
                <a:lnTo>
                  <a:pt x="36232" y="0"/>
                </a:lnTo>
                <a:lnTo>
                  <a:pt x="36232" y="652172"/>
                </a:lnTo>
                <a:lnTo>
                  <a:pt x="36232" y="652172"/>
                </a:lnTo>
                <a:cubicBezTo>
                  <a:pt x="16222" y="652172"/>
                  <a:pt x="0" y="635951"/>
                  <a:pt x="0" y="615941"/>
                </a:cubicBezTo>
                <a:lnTo>
                  <a:pt x="0" y="36232"/>
                </a:lnTo>
                <a:cubicBezTo>
                  <a:pt x="0" y="16222"/>
                  <a:pt x="16222" y="0"/>
                  <a:pt x="36232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5" name="Text 53"/>
          <p:cNvSpPr/>
          <p:nvPr/>
        </p:nvSpPr>
        <p:spPr>
          <a:xfrm>
            <a:off x="6537009" y="5206510"/>
            <a:ext cx="461955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TIME+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956722" y="5224626"/>
            <a:ext cx="597825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CPU Time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537009" y="5460132"/>
            <a:ext cx="5018104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Sürecin toplam CPU zamanı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395705" y="5898537"/>
            <a:ext cx="5206509" cy="731882"/>
          </a:xfrm>
          <a:custGeom>
            <a:avLst/>
            <a:gdLst/>
            <a:ahLst/>
            <a:cxnLst/>
            <a:rect l="l" t="t" r="r" b="b"/>
            <a:pathLst>
              <a:path w="5206509" h="731882">
                <a:moveTo>
                  <a:pt x="72464" y="0"/>
                </a:moveTo>
                <a:lnTo>
                  <a:pt x="5134046" y="0"/>
                </a:lnTo>
                <a:cubicBezTo>
                  <a:pt x="5174066" y="0"/>
                  <a:pt x="5206509" y="32443"/>
                  <a:pt x="5206509" y="72464"/>
                </a:cubicBezTo>
                <a:lnTo>
                  <a:pt x="5206509" y="659419"/>
                </a:lnTo>
                <a:cubicBezTo>
                  <a:pt x="5206509" y="699439"/>
                  <a:pt x="5174066" y="731882"/>
                  <a:pt x="5134046" y="731882"/>
                </a:cubicBezTo>
                <a:lnTo>
                  <a:pt x="72464" y="731882"/>
                </a:lnTo>
                <a:cubicBezTo>
                  <a:pt x="32470" y="731882"/>
                  <a:pt x="0" y="699412"/>
                  <a:pt x="0" y="659419"/>
                </a:cubicBezTo>
                <a:lnTo>
                  <a:pt x="0" y="72464"/>
                </a:lnTo>
                <a:cubicBezTo>
                  <a:pt x="0" y="32470"/>
                  <a:pt x="32470" y="0"/>
                  <a:pt x="72464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25098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6796972" y="6076073"/>
            <a:ext cx="108695" cy="144927"/>
          </a:xfrm>
          <a:custGeom>
            <a:avLst/>
            <a:gdLst/>
            <a:ahLst/>
            <a:cxnLst/>
            <a:rect l="l" t="t" r="r" b="b"/>
            <a:pathLst>
              <a:path w="108695" h="144927">
                <a:moveTo>
                  <a:pt x="82909" y="108695"/>
                </a:moveTo>
                <a:cubicBezTo>
                  <a:pt x="84975" y="102383"/>
                  <a:pt x="89108" y="96665"/>
                  <a:pt x="93778" y="91740"/>
                </a:cubicBezTo>
                <a:cubicBezTo>
                  <a:pt x="103034" y="82003"/>
                  <a:pt x="108695" y="68840"/>
                  <a:pt x="108695" y="54348"/>
                </a:cubicBezTo>
                <a:cubicBezTo>
                  <a:pt x="108695" y="24343"/>
                  <a:pt x="84352" y="0"/>
                  <a:pt x="54348" y="0"/>
                </a:cubicBezTo>
                <a:cubicBezTo>
                  <a:pt x="24343" y="0"/>
                  <a:pt x="0" y="24343"/>
                  <a:pt x="0" y="54348"/>
                </a:cubicBezTo>
                <a:cubicBezTo>
                  <a:pt x="0" y="68840"/>
                  <a:pt x="5661" y="82003"/>
                  <a:pt x="14917" y="91740"/>
                </a:cubicBezTo>
                <a:cubicBezTo>
                  <a:pt x="19588" y="96665"/>
                  <a:pt x="23749" y="102383"/>
                  <a:pt x="25787" y="108695"/>
                </a:cubicBezTo>
                <a:lnTo>
                  <a:pt x="82880" y="108695"/>
                </a:lnTo>
                <a:close/>
                <a:moveTo>
                  <a:pt x="81522" y="122282"/>
                </a:moveTo>
                <a:lnTo>
                  <a:pt x="27174" y="122282"/>
                </a:lnTo>
                <a:lnTo>
                  <a:pt x="27174" y="126811"/>
                </a:lnTo>
                <a:cubicBezTo>
                  <a:pt x="27174" y="139323"/>
                  <a:pt x="37307" y="149456"/>
                  <a:pt x="49819" y="149456"/>
                </a:cubicBezTo>
                <a:lnTo>
                  <a:pt x="58877" y="149456"/>
                </a:lnTo>
                <a:cubicBezTo>
                  <a:pt x="71388" y="149456"/>
                  <a:pt x="81522" y="139323"/>
                  <a:pt x="81522" y="126811"/>
                </a:cubicBezTo>
                <a:lnTo>
                  <a:pt x="81522" y="122282"/>
                </a:lnTo>
                <a:close/>
                <a:moveTo>
                  <a:pt x="52083" y="31703"/>
                </a:moveTo>
                <a:cubicBezTo>
                  <a:pt x="40817" y="31703"/>
                  <a:pt x="31703" y="40817"/>
                  <a:pt x="31703" y="52083"/>
                </a:cubicBezTo>
                <a:cubicBezTo>
                  <a:pt x="31703" y="55848"/>
                  <a:pt x="28674" y="58877"/>
                  <a:pt x="24909" y="58877"/>
                </a:cubicBezTo>
                <a:cubicBezTo>
                  <a:pt x="21145" y="58877"/>
                  <a:pt x="18116" y="55848"/>
                  <a:pt x="18116" y="52083"/>
                </a:cubicBezTo>
                <a:cubicBezTo>
                  <a:pt x="18116" y="33316"/>
                  <a:pt x="33316" y="18116"/>
                  <a:pt x="52083" y="18116"/>
                </a:cubicBezTo>
                <a:cubicBezTo>
                  <a:pt x="55848" y="18116"/>
                  <a:pt x="58877" y="21145"/>
                  <a:pt x="58877" y="24909"/>
                </a:cubicBezTo>
                <a:cubicBezTo>
                  <a:pt x="58877" y="28674"/>
                  <a:pt x="55848" y="31703"/>
                  <a:pt x="52083" y="31703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60" name="Text 58"/>
          <p:cNvSpPr/>
          <p:nvPr/>
        </p:nvSpPr>
        <p:spPr>
          <a:xfrm>
            <a:off x="6740865" y="6047088"/>
            <a:ext cx="4749030" cy="434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41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İpucu:</a:t>
            </a:r>
            <a:pPr algn="ctr">
              <a:lnSpc>
                <a:spcPct val="120000"/>
              </a:lnSpc>
            </a:pPr>
            <a:r>
              <a:rPr lang="en-US" sz="114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Yüksek %CPU veya %MEM değerleri dikkat edilmesi gereken süreçlerdir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7537" y="357537"/>
            <a:ext cx="11539496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spc="99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Linux Komutları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7537" y="607812"/>
            <a:ext cx="11691449" cy="429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78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htop Komutu: Gelişmiş İnteraktif İzleme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7537" y="1144117"/>
            <a:ext cx="1144117" cy="53630"/>
          </a:xfrm>
          <a:custGeom>
            <a:avLst/>
            <a:gdLst/>
            <a:ahLst/>
            <a:cxnLst/>
            <a:rect l="l" t="t" r="r" b="b"/>
            <a:pathLst>
              <a:path w="1144117" h="53630">
                <a:moveTo>
                  <a:pt x="0" y="0"/>
                </a:moveTo>
                <a:lnTo>
                  <a:pt x="1144117" y="0"/>
                </a:lnTo>
                <a:lnTo>
                  <a:pt x="1144117" y="53630"/>
                </a:lnTo>
                <a:lnTo>
                  <a:pt x="0" y="53630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Shape 3"/>
          <p:cNvSpPr/>
          <p:nvPr/>
        </p:nvSpPr>
        <p:spPr>
          <a:xfrm>
            <a:off x="375413" y="1412270"/>
            <a:ext cx="6793196" cy="1912821"/>
          </a:xfrm>
          <a:custGeom>
            <a:avLst/>
            <a:gdLst/>
            <a:ahLst/>
            <a:cxnLst/>
            <a:rect l="l" t="t" r="r" b="b"/>
            <a:pathLst>
              <a:path w="6793196" h="1912821">
                <a:moveTo>
                  <a:pt x="35754" y="0"/>
                </a:moveTo>
                <a:lnTo>
                  <a:pt x="6685945" y="0"/>
                </a:lnTo>
                <a:cubicBezTo>
                  <a:pt x="6745178" y="0"/>
                  <a:pt x="6793196" y="48018"/>
                  <a:pt x="6793196" y="107252"/>
                </a:cubicBezTo>
                <a:lnTo>
                  <a:pt x="6793196" y="1805569"/>
                </a:lnTo>
                <a:cubicBezTo>
                  <a:pt x="6793196" y="1864803"/>
                  <a:pt x="6745178" y="1912821"/>
                  <a:pt x="6685945" y="1912821"/>
                </a:cubicBezTo>
                <a:lnTo>
                  <a:pt x="35754" y="1912821"/>
                </a:lnTo>
                <a:cubicBezTo>
                  <a:pt x="16007" y="1912821"/>
                  <a:pt x="0" y="1896814"/>
                  <a:pt x="0" y="1877067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75413" y="1412270"/>
            <a:ext cx="35754" cy="1912821"/>
          </a:xfrm>
          <a:custGeom>
            <a:avLst/>
            <a:gdLst/>
            <a:ahLst/>
            <a:cxnLst/>
            <a:rect l="l" t="t" r="r" b="b"/>
            <a:pathLst>
              <a:path w="35754" h="1912821">
                <a:moveTo>
                  <a:pt x="35754" y="0"/>
                </a:moveTo>
                <a:lnTo>
                  <a:pt x="35754" y="0"/>
                </a:lnTo>
                <a:lnTo>
                  <a:pt x="35754" y="1912821"/>
                </a:lnTo>
                <a:lnTo>
                  <a:pt x="35754" y="1912821"/>
                </a:lnTo>
                <a:cubicBezTo>
                  <a:pt x="16007" y="1912821"/>
                  <a:pt x="0" y="1896814"/>
                  <a:pt x="0" y="1877067"/>
                </a:cubicBezTo>
                <a:lnTo>
                  <a:pt x="0" y="35754"/>
                </a:lnTo>
                <a:cubicBezTo>
                  <a:pt x="0" y="16007"/>
                  <a:pt x="16007" y="0"/>
                  <a:pt x="35754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Shape 5"/>
          <p:cNvSpPr/>
          <p:nvPr/>
        </p:nvSpPr>
        <p:spPr>
          <a:xfrm>
            <a:off x="618985" y="1662545"/>
            <a:ext cx="201114" cy="178768"/>
          </a:xfrm>
          <a:custGeom>
            <a:avLst/>
            <a:gdLst/>
            <a:ahLst/>
            <a:cxnLst/>
            <a:rect l="l" t="t" r="r" b="b"/>
            <a:pathLst>
              <a:path w="201114" h="178768">
                <a:moveTo>
                  <a:pt x="108064" y="-6599"/>
                </a:moveTo>
                <a:cubicBezTo>
                  <a:pt x="106633" y="-9392"/>
                  <a:pt x="103735" y="-11173"/>
                  <a:pt x="100592" y="-11173"/>
                </a:cubicBezTo>
                <a:cubicBezTo>
                  <a:pt x="97450" y="-11173"/>
                  <a:pt x="94552" y="-9392"/>
                  <a:pt x="93120" y="-6599"/>
                </a:cubicBezTo>
                <a:lnTo>
                  <a:pt x="67422" y="43749"/>
                </a:lnTo>
                <a:lnTo>
                  <a:pt x="11592" y="52618"/>
                </a:lnTo>
                <a:cubicBezTo>
                  <a:pt x="8485" y="53107"/>
                  <a:pt x="5901" y="55306"/>
                  <a:pt x="4923" y="58309"/>
                </a:cubicBezTo>
                <a:cubicBezTo>
                  <a:pt x="3945" y="61312"/>
                  <a:pt x="4749" y="64594"/>
                  <a:pt x="6948" y="66829"/>
                </a:cubicBezTo>
                <a:lnTo>
                  <a:pt x="46892" y="106807"/>
                </a:lnTo>
                <a:lnTo>
                  <a:pt x="38093" y="162637"/>
                </a:lnTo>
                <a:cubicBezTo>
                  <a:pt x="37604" y="165745"/>
                  <a:pt x="38896" y="168887"/>
                  <a:pt x="41445" y="170738"/>
                </a:cubicBezTo>
                <a:cubicBezTo>
                  <a:pt x="43994" y="172588"/>
                  <a:pt x="47346" y="172868"/>
                  <a:pt x="50174" y="171436"/>
                </a:cubicBezTo>
                <a:lnTo>
                  <a:pt x="100592" y="145808"/>
                </a:lnTo>
                <a:lnTo>
                  <a:pt x="150975" y="171436"/>
                </a:lnTo>
                <a:cubicBezTo>
                  <a:pt x="153769" y="172868"/>
                  <a:pt x="157156" y="172588"/>
                  <a:pt x="159704" y="170738"/>
                </a:cubicBezTo>
                <a:cubicBezTo>
                  <a:pt x="162253" y="168887"/>
                  <a:pt x="163545" y="165780"/>
                  <a:pt x="163056" y="162637"/>
                </a:cubicBezTo>
                <a:lnTo>
                  <a:pt x="154223" y="106807"/>
                </a:lnTo>
                <a:lnTo>
                  <a:pt x="194166" y="66829"/>
                </a:lnTo>
                <a:cubicBezTo>
                  <a:pt x="196401" y="64594"/>
                  <a:pt x="197169" y="61312"/>
                  <a:pt x="196191" y="58309"/>
                </a:cubicBezTo>
                <a:cubicBezTo>
                  <a:pt x="195214" y="55306"/>
                  <a:pt x="192665" y="53107"/>
                  <a:pt x="189522" y="52618"/>
                </a:cubicBezTo>
                <a:lnTo>
                  <a:pt x="133727" y="43749"/>
                </a:lnTo>
                <a:lnTo>
                  <a:pt x="108064" y="-6599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8" name="Text 6"/>
          <p:cNvSpPr/>
          <p:nvPr/>
        </p:nvSpPr>
        <p:spPr>
          <a:xfrm>
            <a:off x="831273" y="1626792"/>
            <a:ext cx="6212199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8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top Komutunun Gelişmiş Versiyonu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7812" y="1984328"/>
            <a:ext cx="6417783" cy="4647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htop</a:t>
            </a:r>
            <a:pPr>
              <a:lnSpc>
                <a:spcPct val="140000"/>
              </a:lnSpc>
            </a:pPr>
            <a:r>
              <a:rPr lang="en-US" sz="1126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top komutunun çok daha gelişmiş, renkli ve kullanıcı dostu versiyonudur. İşlemci çekirdeklerini ve RAM miktarını </a:t>
            </a:r>
            <a:pPr>
              <a:lnSpc>
                <a:spcPct val="140000"/>
              </a:lnSpc>
            </a:pPr>
            <a:r>
              <a:rPr lang="en-US" sz="1126" dirty="0">
                <a:solidFill>
                  <a:srgbClr val="7E8C73"/>
                </a:solidFill>
                <a:highlight>
                  <a:srgbClr val="7E8C73">
                    <a:alpha val="25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grafiksel olarak </a:t>
            </a:r>
            <a:pPr>
              <a:lnSpc>
                <a:spcPct val="140000"/>
              </a:lnSpc>
            </a:pPr>
            <a:r>
              <a:rPr lang="en-US" sz="1126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sunar.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1388" y="2559962"/>
            <a:ext cx="6344488" cy="543456"/>
          </a:xfrm>
          <a:custGeom>
            <a:avLst/>
            <a:gdLst/>
            <a:ahLst/>
            <a:cxnLst/>
            <a:rect l="l" t="t" r="r" b="b"/>
            <a:pathLst>
              <a:path w="6344488" h="543456">
                <a:moveTo>
                  <a:pt x="71508" y="0"/>
                </a:moveTo>
                <a:lnTo>
                  <a:pt x="6272980" y="0"/>
                </a:lnTo>
                <a:cubicBezTo>
                  <a:pt x="6312473" y="0"/>
                  <a:pt x="6344488" y="32015"/>
                  <a:pt x="6344488" y="71508"/>
                </a:cubicBezTo>
                <a:lnTo>
                  <a:pt x="6344488" y="471948"/>
                </a:lnTo>
                <a:cubicBezTo>
                  <a:pt x="6344488" y="511441"/>
                  <a:pt x="6312473" y="543456"/>
                  <a:pt x="6272980" y="543456"/>
                </a:cubicBezTo>
                <a:lnTo>
                  <a:pt x="71508" y="543456"/>
                </a:lnTo>
                <a:cubicBezTo>
                  <a:pt x="32015" y="543456"/>
                  <a:pt x="0" y="511441"/>
                  <a:pt x="0" y="471948"/>
                </a:cubicBezTo>
                <a:lnTo>
                  <a:pt x="0" y="71508"/>
                </a:lnTo>
                <a:cubicBezTo>
                  <a:pt x="0" y="32015"/>
                  <a:pt x="32015" y="0"/>
                  <a:pt x="7150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57978" y="2728006"/>
            <a:ext cx="679208" cy="2073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8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 htop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61112" y="3468106"/>
            <a:ext cx="6809286" cy="3475256"/>
          </a:xfrm>
          <a:custGeom>
            <a:avLst/>
            <a:gdLst/>
            <a:ahLst/>
            <a:cxnLst/>
            <a:rect l="l" t="t" r="r" b="b"/>
            <a:pathLst>
              <a:path w="6809286" h="3475256">
                <a:moveTo>
                  <a:pt x="107246" y="0"/>
                </a:moveTo>
                <a:lnTo>
                  <a:pt x="6702039" y="0"/>
                </a:lnTo>
                <a:cubicBezTo>
                  <a:pt x="6761270" y="0"/>
                  <a:pt x="6809286" y="48016"/>
                  <a:pt x="6809286" y="107246"/>
                </a:cubicBezTo>
                <a:lnTo>
                  <a:pt x="6809286" y="3368010"/>
                </a:lnTo>
                <a:cubicBezTo>
                  <a:pt x="6809286" y="3427240"/>
                  <a:pt x="6761270" y="3475256"/>
                  <a:pt x="6702039" y="3475256"/>
                </a:cubicBezTo>
                <a:lnTo>
                  <a:pt x="107246" y="3475256"/>
                </a:lnTo>
                <a:cubicBezTo>
                  <a:pt x="48016" y="3475256"/>
                  <a:pt x="0" y="3427240"/>
                  <a:pt x="0" y="3368010"/>
                </a:cubicBezTo>
                <a:lnTo>
                  <a:pt x="0" y="107246"/>
                </a:lnTo>
                <a:cubicBezTo>
                  <a:pt x="0" y="48056"/>
                  <a:pt x="48056" y="0"/>
                  <a:pt x="107246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12728" y="3721960"/>
            <a:ext cx="156422" cy="178768"/>
          </a:xfrm>
          <a:custGeom>
            <a:avLst/>
            <a:gdLst/>
            <a:ahLst/>
            <a:cxnLst/>
            <a:rect l="l" t="t" r="r" b="b"/>
            <a:pathLst>
              <a:path w="156422" h="178768">
                <a:moveTo>
                  <a:pt x="26990" y="873"/>
                </a:moveTo>
                <a:cubicBezTo>
                  <a:pt x="29818" y="-559"/>
                  <a:pt x="33240" y="-244"/>
                  <a:pt x="35754" y="1676"/>
                </a:cubicBezTo>
                <a:lnTo>
                  <a:pt x="147484" y="85439"/>
                </a:lnTo>
                <a:cubicBezTo>
                  <a:pt x="150382" y="87603"/>
                  <a:pt x="151534" y="91374"/>
                  <a:pt x="150417" y="94796"/>
                </a:cubicBezTo>
                <a:cubicBezTo>
                  <a:pt x="149299" y="98218"/>
                  <a:pt x="146087" y="100522"/>
                  <a:pt x="142456" y="100522"/>
                </a:cubicBezTo>
                <a:lnTo>
                  <a:pt x="89279" y="100522"/>
                </a:lnTo>
                <a:lnTo>
                  <a:pt x="120319" y="162567"/>
                </a:lnTo>
                <a:cubicBezTo>
                  <a:pt x="123078" y="168084"/>
                  <a:pt x="120843" y="174788"/>
                  <a:pt x="115327" y="177546"/>
                </a:cubicBezTo>
                <a:cubicBezTo>
                  <a:pt x="109810" y="180305"/>
                  <a:pt x="103106" y="178070"/>
                  <a:pt x="100348" y="172553"/>
                </a:cubicBezTo>
                <a:lnTo>
                  <a:pt x="69308" y="110508"/>
                </a:lnTo>
                <a:lnTo>
                  <a:pt x="37430" y="153035"/>
                </a:lnTo>
                <a:cubicBezTo>
                  <a:pt x="35265" y="155933"/>
                  <a:pt x="31494" y="157086"/>
                  <a:pt x="28072" y="155968"/>
                </a:cubicBezTo>
                <a:cubicBezTo>
                  <a:pt x="24650" y="154851"/>
                  <a:pt x="22346" y="151639"/>
                  <a:pt x="22346" y="148043"/>
                </a:cubicBezTo>
                <a:lnTo>
                  <a:pt x="22346" y="8380"/>
                </a:lnTo>
                <a:cubicBezTo>
                  <a:pt x="22346" y="5202"/>
                  <a:pt x="24127" y="2304"/>
                  <a:pt x="26990" y="873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4" name="Text 12"/>
          <p:cNvSpPr/>
          <p:nvPr/>
        </p:nvSpPr>
        <p:spPr>
          <a:xfrm>
            <a:off x="802670" y="3686206"/>
            <a:ext cx="6239015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8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Öne Çıkan Özellikler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7086" y="4079497"/>
            <a:ext cx="3110569" cy="750827"/>
          </a:xfrm>
          <a:custGeom>
            <a:avLst/>
            <a:gdLst/>
            <a:ahLst/>
            <a:cxnLst/>
            <a:rect l="l" t="t" r="r" b="b"/>
            <a:pathLst>
              <a:path w="3110569" h="750827">
                <a:moveTo>
                  <a:pt x="35754" y="0"/>
                </a:moveTo>
                <a:lnTo>
                  <a:pt x="3039060" y="0"/>
                </a:lnTo>
                <a:cubicBezTo>
                  <a:pt x="3078553" y="0"/>
                  <a:pt x="3110569" y="32016"/>
                  <a:pt x="3110569" y="71509"/>
                </a:cubicBezTo>
                <a:lnTo>
                  <a:pt x="3110569" y="679318"/>
                </a:lnTo>
                <a:cubicBezTo>
                  <a:pt x="3110569" y="718811"/>
                  <a:pt x="3078553" y="750827"/>
                  <a:pt x="3039060" y="750827"/>
                </a:cubicBezTo>
                <a:lnTo>
                  <a:pt x="35754" y="750827"/>
                </a:lnTo>
                <a:cubicBezTo>
                  <a:pt x="16007" y="750827"/>
                  <a:pt x="0" y="734820"/>
                  <a:pt x="0" y="715073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97086" y="4079497"/>
            <a:ext cx="35754" cy="750827"/>
          </a:xfrm>
          <a:custGeom>
            <a:avLst/>
            <a:gdLst/>
            <a:ahLst/>
            <a:cxnLst/>
            <a:rect l="l" t="t" r="r" b="b"/>
            <a:pathLst>
              <a:path w="35754" h="750827">
                <a:moveTo>
                  <a:pt x="35754" y="0"/>
                </a:moveTo>
                <a:lnTo>
                  <a:pt x="35754" y="0"/>
                </a:lnTo>
                <a:lnTo>
                  <a:pt x="35754" y="750827"/>
                </a:lnTo>
                <a:lnTo>
                  <a:pt x="35754" y="750827"/>
                </a:lnTo>
                <a:cubicBezTo>
                  <a:pt x="16007" y="750827"/>
                  <a:pt x="0" y="734820"/>
                  <a:pt x="0" y="715073"/>
                </a:cubicBezTo>
                <a:lnTo>
                  <a:pt x="0" y="35754"/>
                </a:lnTo>
                <a:cubicBezTo>
                  <a:pt x="0" y="16007"/>
                  <a:pt x="16007" y="0"/>
                  <a:pt x="35754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7" name="Shape 15"/>
          <p:cNvSpPr/>
          <p:nvPr/>
        </p:nvSpPr>
        <p:spPr>
          <a:xfrm>
            <a:off x="780324" y="4240388"/>
            <a:ext cx="178768" cy="178768"/>
          </a:xfrm>
          <a:custGeom>
            <a:avLst/>
            <a:gdLst/>
            <a:ahLst/>
            <a:cxnLst/>
            <a:rect l="l" t="t" r="r" b="b"/>
            <a:pathLst>
              <a:path w="178768" h="178768">
                <a:moveTo>
                  <a:pt x="178768" y="89384"/>
                </a:moveTo>
                <a:cubicBezTo>
                  <a:pt x="178768" y="89698"/>
                  <a:pt x="178768" y="90013"/>
                  <a:pt x="178768" y="90327"/>
                </a:cubicBezTo>
                <a:cubicBezTo>
                  <a:pt x="178629" y="103071"/>
                  <a:pt x="167037" y="111730"/>
                  <a:pt x="154292" y="111730"/>
                </a:cubicBezTo>
                <a:lnTo>
                  <a:pt x="120110" y="111730"/>
                </a:lnTo>
                <a:cubicBezTo>
                  <a:pt x="110857" y="111730"/>
                  <a:pt x="103350" y="119237"/>
                  <a:pt x="103350" y="128490"/>
                </a:cubicBezTo>
                <a:cubicBezTo>
                  <a:pt x="103350" y="129677"/>
                  <a:pt x="103490" y="130829"/>
                  <a:pt x="103700" y="131946"/>
                </a:cubicBezTo>
                <a:cubicBezTo>
                  <a:pt x="104433" y="135508"/>
                  <a:pt x="105969" y="138930"/>
                  <a:pt x="107470" y="142386"/>
                </a:cubicBezTo>
                <a:cubicBezTo>
                  <a:pt x="109600" y="147205"/>
                  <a:pt x="111695" y="151988"/>
                  <a:pt x="111695" y="157051"/>
                </a:cubicBezTo>
                <a:cubicBezTo>
                  <a:pt x="111695" y="168154"/>
                  <a:pt x="104154" y="178245"/>
                  <a:pt x="93050" y="178698"/>
                </a:cubicBezTo>
                <a:cubicBezTo>
                  <a:pt x="91828" y="178733"/>
                  <a:pt x="90606" y="178768"/>
                  <a:pt x="89349" y="178768"/>
                </a:cubicBezTo>
                <a:cubicBezTo>
                  <a:pt x="39978" y="178768"/>
                  <a:pt x="-35" y="138755"/>
                  <a:pt x="-35" y="89384"/>
                </a:cubicBezTo>
                <a:cubicBezTo>
                  <a:pt x="-35" y="40013"/>
                  <a:pt x="40013" y="0"/>
                  <a:pt x="89384" y="0"/>
                </a:cubicBezTo>
                <a:cubicBezTo>
                  <a:pt x="138755" y="0"/>
                  <a:pt x="178768" y="40013"/>
                  <a:pt x="178768" y="89384"/>
                </a:cubicBezTo>
                <a:close/>
                <a:moveTo>
                  <a:pt x="44692" y="100557"/>
                </a:moveTo>
                <a:cubicBezTo>
                  <a:pt x="44692" y="94391"/>
                  <a:pt x="39686" y="89384"/>
                  <a:pt x="33519" y="89384"/>
                </a:cubicBezTo>
                <a:cubicBezTo>
                  <a:pt x="27353" y="89384"/>
                  <a:pt x="22346" y="94391"/>
                  <a:pt x="22346" y="100557"/>
                </a:cubicBezTo>
                <a:cubicBezTo>
                  <a:pt x="22346" y="106724"/>
                  <a:pt x="27353" y="111730"/>
                  <a:pt x="33519" y="111730"/>
                </a:cubicBezTo>
                <a:cubicBezTo>
                  <a:pt x="39686" y="111730"/>
                  <a:pt x="44692" y="106724"/>
                  <a:pt x="44692" y="100557"/>
                </a:cubicBezTo>
                <a:close/>
                <a:moveTo>
                  <a:pt x="44692" y="67038"/>
                </a:moveTo>
                <a:cubicBezTo>
                  <a:pt x="50859" y="67038"/>
                  <a:pt x="55865" y="62032"/>
                  <a:pt x="55865" y="55865"/>
                </a:cubicBezTo>
                <a:cubicBezTo>
                  <a:pt x="55865" y="49699"/>
                  <a:pt x="50859" y="44692"/>
                  <a:pt x="44692" y="44692"/>
                </a:cubicBezTo>
                <a:cubicBezTo>
                  <a:pt x="38526" y="44692"/>
                  <a:pt x="33519" y="49699"/>
                  <a:pt x="33519" y="55865"/>
                </a:cubicBezTo>
                <a:cubicBezTo>
                  <a:pt x="33519" y="62032"/>
                  <a:pt x="38526" y="67038"/>
                  <a:pt x="44692" y="67038"/>
                </a:cubicBezTo>
                <a:close/>
                <a:moveTo>
                  <a:pt x="100557" y="33519"/>
                </a:moveTo>
                <a:cubicBezTo>
                  <a:pt x="100557" y="27353"/>
                  <a:pt x="95551" y="22346"/>
                  <a:pt x="89384" y="22346"/>
                </a:cubicBezTo>
                <a:cubicBezTo>
                  <a:pt x="83218" y="22346"/>
                  <a:pt x="78211" y="27353"/>
                  <a:pt x="78211" y="33519"/>
                </a:cubicBezTo>
                <a:cubicBezTo>
                  <a:pt x="78211" y="39686"/>
                  <a:pt x="83218" y="44692"/>
                  <a:pt x="89384" y="44692"/>
                </a:cubicBezTo>
                <a:cubicBezTo>
                  <a:pt x="95551" y="44692"/>
                  <a:pt x="100557" y="39686"/>
                  <a:pt x="100557" y="33519"/>
                </a:cubicBezTo>
                <a:close/>
                <a:moveTo>
                  <a:pt x="134076" y="67038"/>
                </a:moveTo>
                <a:cubicBezTo>
                  <a:pt x="140243" y="67038"/>
                  <a:pt x="145249" y="62032"/>
                  <a:pt x="145249" y="55865"/>
                </a:cubicBezTo>
                <a:cubicBezTo>
                  <a:pt x="145249" y="49699"/>
                  <a:pt x="140243" y="44692"/>
                  <a:pt x="134076" y="44692"/>
                </a:cubicBezTo>
                <a:cubicBezTo>
                  <a:pt x="127910" y="44692"/>
                  <a:pt x="122903" y="49699"/>
                  <a:pt x="122903" y="55865"/>
                </a:cubicBezTo>
                <a:cubicBezTo>
                  <a:pt x="122903" y="62032"/>
                  <a:pt x="127910" y="67038"/>
                  <a:pt x="134076" y="67038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8" name="Text 16"/>
          <p:cNvSpPr/>
          <p:nvPr/>
        </p:nvSpPr>
        <p:spPr>
          <a:xfrm>
            <a:off x="1088699" y="4222511"/>
            <a:ext cx="902780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Renkli Arayüz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57978" y="4508541"/>
            <a:ext cx="2869232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Farklı kaynak türleri için renkli gösterim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35139" y="4079497"/>
            <a:ext cx="3110569" cy="750827"/>
          </a:xfrm>
          <a:custGeom>
            <a:avLst/>
            <a:gdLst/>
            <a:ahLst/>
            <a:cxnLst/>
            <a:rect l="l" t="t" r="r" b="b"/>
            <a:pathLst>
              <a:path w="3110569" h="750827">
                <a:moveTo>
                  <a:pt x="35754" y="0"/>
                </a:moveTo>
                <a:lnTo>
                  <a:pt x="3039060" y="0"/>
                </a:lnTo>
                <a:cubicBezTo>
                  <a:pt x="3078553" y="0"/>
                  <a:pt x="3110569" y="32016"/>
                  <a:pt x="3110569" y="71509"/>
                </a:cubicBezTo>
                <a:lnTo>
                  <a:pt x="3110569" y="679318"/>
                </a:lnTo>
                <a:cubicBezTo>
                  <a:pt x="3110569" y="718811"/>
                  <a:pt x="3078553" y="750827"/>
                  <a:pt x="3039060" y="750827"/>
                </a:cubicBezTo>
                <a:lnTo>
                  <a:pt x="35754" y="750827"/>
                </a:lnTo>
                <a:cubicBezTo>
                  <a:pt x="16007" y="750827"/>
                  <a:pt x="0" y="734820"/>
                  <a:pt x="0" y="715073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3835139" y="4079497"/>
            <a:ext cx="35754" cy="750827"/>
          </a:xfrm>
          <a:custGeom>
            <a:avLst/>
            <a:gdLst/>
            <a:ahLst/>
            <a:cxnLst/>
            <a:rect l="l" t="t" r="r" b="b"/>
            <a:pathLst>
              <a:path w="35754" h="750827">
                <a:moveTo>
                  <a:pt x="35754" y="0"/>
                </a:moveTo>
                <a:lnTo>
                  <a:pt x="35754" y="0"/>
                </a:lnTo>
                <a:lnTo>
                  <a:pt x="35754" y="750827"/>
                </a:lnTo>
                <a:lnTo>
                  <a:pt x="35754" y="750827"/>
                </a:lnTo>
                <a:cubicBezTo>
                  <a:pt x="16007" y="750827"/>
                  <a:pt x="0" y="734820"/>
                  <a:pt x="0" y="715073"/>
                </a:cubicBezTo>
                <a:lnTo>
                  <a:pt x="0" y="35754"/>
                </a:lnTo>
                <a:cubicBezTo>
                  <a:pt x="0" y="16007"/>
                  <a:pt x="16007" y="0"/>
                  <a:pt x="35754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2" name="Shape 20"/>
          <p:cNvSpPr/>
          <p:nvPr/>
        </p:nvSpPr>
        <p:spPr>
          <a:xfrm>
            <a:off x="4040723" y="4240388"/>
            <a:ext cx="134076" cy="178768"/>
          </a:xfrm>
          <a:custGeom>
            <a:avLst/>
            <a:gdLst/>
            <a:ahLst/>
            <a:cxnLst/>
            <a:rect l="l" t="t" r="r" b="b"/>
            <a:pathLst>
              <a:path w="134076" h="178768">
                <a:moveTo>
                  <a:pt x="0" y="67038"/>
                </a:moveTo>
                <a:lnTo>
                  <a:pt x="58658" y="67038"/>
                </a:lnTo>
                <a:lnTo>
                  <a:pt x="58658" y="0"/>
                </a:lnTo>
                <a:lnTo>
                  <a:pt x="55865" y="0"/>
                </a:lnTo>
                <a:cubicBezTo>
                  <a:pt x="25000" y="0"/>
                  <a:pt x="0" y="25000"/>
                  <a:pt x="0" y="55865"/>
                </a:cubicBezTo>
                <a:lnTo>
                  <a:pt x="0" y="67038"/>
                </a:lnTo>
                <a:close/>
                <a:moveTo>
                  <a:pt x="0" y="83798"/>
                </a:moveTo>
                <a:lnTo>
                  <a:pt x="0" y="122903"/>
                </a:lnTo>
                <a:cubicBezTo>
                  <a:pt x="0" y="153769"/>
                  <a:pt x="25000" y="178768"/>
                  <a:pt x="55865" y="178768"/>
                </a:cubicBezTo>
                <a:lnTo>
                  <a:pt x="78211" y="178768"/>
                </a:lnTo>
                <a:cubicBezTo>
                  <a:pt x="109077" y="178768"/>
                  <a:pt x="134076" y="153769"/>
                  <a:pt x="134076" y="122903"/>
                </a:cubicBezTo>
                <a:lnTo>
                  <a:pt x="134076" y="83798"/>
                </a:lnTo>
                <a:lnTo>
                  <a:pt x="0" y="83798"/>
                </a:lnTo>
                <a:close/>
                <a:moveTo>
                  <a:pt x="134076" y="67038"/>
                </a:moveTo>
                <a:lnTo>
                  <a:pt x="134076" y="55865"/>
                </a:lnTo>
                <a:cubicBezTo>
                  <a:pt x="134076" y="25000"/>
                  <a:pt x="109077" y="0"/>
                  <a:pt x="78211" y="0"/>
                </a:cubicBezTo>
                <a:lnTo>
                  <a:pt x="75418" y="0"/>
                </a:lnTo>
                <a:lnTo>
                  <a:pt x="75418" y="67038"/>
                </a:lnTo>
                <a:lnTo>
                  <a:pt x="134076" y="67038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3" name="Text 21"/>
          <p:cNvSpPr/>
          <p:nvPr/>
        </p:nvSpPr>
        <p:spPr>
          <a:xfrm>
            <a:off x="4326752" y="4222511"/>
            <a:ext cx="1001103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Mouse Desteği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996031" y="4508541"/>
            <a:ext cx="2869232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Tıklama ile seçim ve menü kullanımı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97086" y="4937585"/>
            <a:ext cx="3110569" cy="750827"/>
          </a:xfrm>
          <a:custGeom>
            <a:avLst/>
            <a:gdLst/>
            <a:ahLst/>
            <a:cxnLst/>
            <a:rect l="l" t="t" r="r" b="b"/>
            <a:pathLst>
              <a:path w="3110569" h="750827">
                <a:moveTo>
                  <a:pt x="35754" y="0"/>
                </a:moveTo>
                <a:lnTo>
                  <a:pt x="3039060" y="0"/>
                </a:lnTo>
                <a:cubicBezTo>
                  <a:pt x="3078553" y="0"/>
                  <a:pt x="3110569" y="32016"/>
                  <a:pt x="3110569" y="71509"/>
                </a:cubicBezTo>
                <a:lnTo>
                  <a:pt x="3110569" y="679318"/>
                </a:lnTo>
                <a:cubicBezTo>
                  <a:pt x="3110569" y="718811"/>
                  <a:pt x="3078553" y="750827"/>
                  <a:pt x="3039060" y="750827"/>
                </a:cubicBezTo>
                <a:lnTo>
                  <a:pt x="35754" y="750827"/>
                </a:lnTo>
                <a:cubicBezTo>
                  <a:pt x="16007" y="750827"/>
                  <a:pt x="0" y="734820"/>
                  <a:pt x="0" y="715073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97086" y="4937585"/>
            <a:ext cx="35754" cy="750827"/>
          </a:xfrm>
          <a:custGeom>
            <a:avLst/>
            <a:gdLst/>
            <a:ahLst/>
            <a:cxnLst/>
            <a:rect l="l" t="t" r="r" b="b"/>
            <a:pathLst>
              <a:path w="35754" h="750827">
                <a:moveTo>
                  <a:pt x="35754" y="0"/>
                </a:moveTo>
                <a:lnTo>
                  <a:pt x="35754" y="0"/>
                </a:lnTo>
                <a:lnTo>
                  <a:pt x="35754" y="750827"/>
                </a:lnTo>
                <a:lnTo>
                  <a:pt x="35754" y="750827"/>
                </a:lnTo>
                <a:cubicBezTo>
                  <a:pt x="16007" y="750827"/>
                  <a:pt x="0" y="734820"/>
                  <a:pt x="0" y="715073"/>
                </a:cubicBezTo>
                <a:lnTo>
                  <a:pt x="0" y="35754"/>
                </a:lnTo>
                <a:cubicBezTo>
                  <a:pt x="0" y="16007"/>
                  <a:pt x="16007" y="0"/>
                  <a:pt x="35754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7" name="Shape 25"/>
          <p:cNvSpPr/>
          <p:nvPr/>
        </p:nvSpPr>
        <p:spPr>
          <a:xfrm>
            <a:off x="780324" y="5098476"/>
            <a:ext cx="178768" cy="178768"/>
          </a:xfrm>
          <a:custGeom>
            <a:avLst/>
            <a:gdLst/>
            <a:ahLst/>
            <a:cxnLst/>
            <a:rect l="l" t="t" r="r" b="b"/>
            <a:pathLst>
              <a:path w="178768" h="178768">
                <a:moveTo>
                  <a:pt x="89384" y="178768"/>
                </a:moveTo>
                <a:cubicBezTo>
                  <a:pt x="138717" y="178768"/>
                  <a:pt x="178768" y="138717"/>
                  <a:pt x="178768" y="89384"/>
                </a:cubicBezTo>
                <a:cubicBezTo>
                  <a:pt x="178768" y="40052"/>
                  <a:pt x="138717" y="0"/>
                  <a:pt x="89384" y="0"/>
                </a:cubicBezTo>
                <a:cubicBezTo>
                  <a:pt x="40052" y="0"/>
                  <a:pt x="0" y="40052"/>
                  <a:pt x="0" y="89384"/>
                </a:cubicBezTo>
                <a:cubicBezTo>
                  <a:pt x="0" y="138717"/>
                  <a:pt x="40052" y="178768"/>
                  <a:pt x="89384" y="178768"/>
                </a:cubicBezTo>
                <a:close/>
                <a:moveTo>
                  <a:pt x="67038" y="55865"/>
                </a:moveTo>
                <a:lnTo>
                  <a:pt x="111730" y="55865"/>
                </a:lnTo>
                <a:cubicBezTo>
                  <a:pt x="117910" y="55865"/>
                  <a:pt x="122903" y="60858"/>
                  <a:pt x="122903" y="67038"/>
                </a:cubicBezTo>
                <a:lnTo>
                  <a:pt x="122903" y="111730"/>
                </a:lnTo>
                <a:cubicBezTo>
                  <a:pt x="122903" y="117910"/>
                  <a:pt x="117910" y="122903"/>
                  <a:pt x="111730" y="122903"/>
                </a:cubicBezTo>
                <a:lnTo>
                  <a:pt x="67038" y="122903"/>
                </a:lnTo>
                <a:cubicBezTo>
                  <a:pt x="60858" y="122903"/>
                  <a:pt x="55865" y="117910"/>
                  <a:pt x="55865" y="111730"/>
                </a:cubicBezTo>
                <a:lnTo>
                  <a:pt x="55865" y="67038"/>
                </a:lnTo>
                <a:cubicBezTo>
                  <a:pt x="55865" y="60858"/>
                  <a:pt x="60858" y="55865"/>
                  <a:pt x="67038" y="55865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8" name="Text 26"/>
          <p:cNvSpPr/>
          <p:nvPr/>
        </p:nvSpPr>
        <p:spPr>
          <a:xfrm>
            <a:off x="1088699" y="5080599"/>
            <a:ext cx="1233501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Kolay Sonlandırma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57978" y="5366629"/>
            <a:ext cx="2869232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F9 tuşu ile işlemleri kolayca sonlandırma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35139" y="4937585"/>
            <a:ext cx="3110569" cy="750827"/>
          </a:xfrm>
          <a:custGeom>
            <a:avLst/>
            <a:gdLst/>
            <a:ahLst/>
            <a:cxnLst/>
            <a:rect l="l" t="t" r="r" b="b"/>
            <a:pathLst>
              <a:path w="3110569" h="750827">
                <a:moveTo>
                  <a:pt x="35754" y="0"/>
                </a:moveTo>
                <a:lnTo>
                  <a:pt x="3039060" y="0"/>
                </a:lnTo>
                <a:cubicBezTo>
                  <a:pt x="3078553" y="0"/>
                  <a:pt x="3110569" y="32016"/>
                  <a:pt x="3110569" y="71509"/>
                </a:cubicBezTo>
                <a:lnTo>
                  <a:pt x="3110569" y="679318"/>
                </a:lnTo>
                <a:cubicBezTo>
                  <a:pt x="3110569" y="718811"/>
                  <a:pt x="3078553" y="750827"/>
                  <a:pt x="3039060" y="750827"/>
                </a:cubicBezTo>
                <a:lnTo>
                  <a:pt x="35754" y="750827"/>
                </a:lnTo>
                <a:cubicBezTo>
                  <a:pt x="16007" y="750827"/>
                  <a:pt x="0" y="734820"/>
                  <a:pt x="0" y="715073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3835139" y="4937585"/>
            <a:ext cx="35754" cy="750827"/>
          </a:xfrm>
          <a:custGeom>
            <a:avLst/>
            <a:gdLst/>
            <a:ahLst/>
            <a:cxnLst/>
            <a:rect l="l" t="t" r="r" b="b"/>
            <a:pathLst>
              <a:path w="35754" h="750827">
                <a:moveTo>
                  <a:pt x="35754" y="0"/>
                </a:moveTo>
                <a:lnTo>
                  <a:pt x="35754" y="0"/>
                </a:lnTo>
                <a:lnTo>
                  <a:pt x="35754" y="750827"/>
                </a:lnTo>
                <a:lnTo>
                  <a:pt x="35754" y="750827"/>
                </a:lnTo>
                <a:cubicBezTo>
                  <a:pt x="16007" y="750827"/>
                  <a:pt x="0" y="734820"/>
                  <a:pt x="0" y="715073"/>
                </a:cubicBezTo>
                <a:lnTo>
                  <a:pt x="0" y="35754"/>
                </a:lnTo>
                <a:cubicBezTo>
                  <a:pt x="0" y="16007"/>
                  <a:pt x="16007" y="0"/>
                  <a:pt x="35754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2" name="Shape 30"/>
          <p:cNvSpPr/>
          <p:nvPr/>
        </p:nvSpPr>
        <p:spPr>
          <a:xfrm>
            <a:off x="4018377" y="5098476"/>
            <a:ext cx="178768" cy="178768"/>
          </a:xfrm>
          <a:custGeom>
            <a:avLst/>
            <a:gdLst/>
            <a:ahLst/>
            <a:cxnLst/>
            <a:rect l="l" t="t" r="r" b="b"/>
            <a:pathLst>
              <a:path w="178768" h="178768">
                <a:moveTo>
                  <a:pt x="11173" y="11173"/>
                </a:moveTo>
                <a:cubicBezTo>
                  <a:pt x="17353" y="11173"/>
                  <a:pt x="22346" y="16166"/>
                  <a:pt x="22346" y="22346"/>
                </a:cubicBezTo>
                <a:lnTo>
                  <a:pt x="22346" y="139663"/>
                </a:lnTo>
                <a:cubicBezTo>
                  <a:pt x="22346" y="142735"/>
                  <a:pt x="24860" y="145249"/>
                  <a:pt x="27933" y="145249"/>
                </a:cubicBezTo>
                <a:lnTo>
                  <a:pt x="167595" y="145249"/>
                </a:lnTo>
                <a:cubicBezTo>
                  <a:pt x="173775" y="145249"/>
                  <a:pt x="178768" y="150242"/>
                  <a:pt x="178768" y="156422"/>
                </a:cubicBezTo>
                <a:cubicBezTo>
                  <a:pt x="178768" y="162602"/>
                  <a:pt x="173775" y="167595"/>
                  <a:pt x="167595" y="167595"/>
                </a:cubicBezTo>
                <a:lnTo>
                  <a:pt x="27933" y="167595"/>
                </a:lnTo>
                <a:cubicBezTo>
                  <a:pt x="12500" y="167595"/>
                  <a:pt x="0" y="155095"/>
                  <a:pt x="0" y="139663"/>
                </a:cubicBezTo>
                <a:lnTo>
                  <a:pt x="0" y="22346"/>
                </a:lnTo>
                <a:cubicBezTo>
                  <a:pt x="0" y="16166"/>
                  <a:pt x="4993" y="11173"/>
                  <a:pt x="11173" y="11173"/>
                </a:cubicBezTo>
                <a:close/>
                <a:moveTo>
                  <a:pt x="44692" y="33519"/>
                </a:moveTo>
                <a:cubicBezTo>
                  <a:pt x="44692" y="27339"/>
                  <a:pt x="49685" y="22346"/>
                  <a:pt x="55865" y="22346"/>
                </a:cubicBezTo>
                <a:lnTo>
                  <a:pt x="122903" y="22346"/>
                </a:lnTo>
                <a:cubicBezTo>
                  <a:pt x="129083" y="22346"/>
                  <a:pt x="134076" y="27339"/>
                  <a:pt x="134076" y="33519"/>
                </a:cubicBezTo>
                <a:cubicBezTo>
                  <a:pt x="134076" y="39699"/>
                  <a:pt x="129083" y="44692"/>
                  <a:pt x="122903" y="44692"/>
                </a:cubicBezTo>
                <a:lnTo>
                  <a:pt x="55865" y="44692"/>
                </a:lnTo>
                <a:cubicBezTo>
                  <a:pt x="49685" y="44692"/>
                  <a:pt x="44692" y="39699"/>
                  <a:pt x="44692" y="33519"/>
                </a:cubicBezTo>
                <a:close/>
                <a:moveTo>
                  <a:pt x="55865" y="61452"/>
                </a:moveTo>
                <a:lnTo>
                  <a:pt x="100557" y="61452"/>
                </a:lnTo>
                <a:cubicBezTo>
                  <a:pt x="106737" y="61452"/>
                  <a:pt x="111730" y="66445"/>
                  <a:pt x="111730" y="72625"/>
                </a:cubicBezTo>
                <a:cubicBezTo>
                  <a:pt x="111730" y="78805"/>
                  <a:pt x="106737" y="83798"/>
                  <a:pt x="100557" y="83798"/>
                </a:cubicBezTo>
                <a:lnTo>
                  <a:pt x="55865" y="83798"/>
                </a:lnTo>
                <a:cubicBezTo>
                  <a:pt x="49685" y="83798"/>
                  <a:pt x="44692" y="78805"/>
                  <a:pt x="44692" y="72625"/>
                </a:cubicBezTo>
                <a:cubicBezTo>
                  <a:pt x="44692" y="66445"/>
                  <a:pt x="49685" y="61452"/>
                  <a:pt x="55865" y="61452"/>
                </a:cubicBezTo>
                <a:close/>
                <a:moveTo>
                  <a:pt x="55865" y="100557"/>
                </a:moveTo>
                <a:lnTo>
                  <a:pt x="145249" y="100557"/>
                </a:lnTo>
                <a:cubicBezTo>
                  <a:pt x="151429" y="100557"/>
                  <a:pt x="156422" y="105550"/>
                  <a:pt x="156422" y="111730"/>
                </a:cubicBezTo>
                <a:cubicBezTo>
                  <a:pt x="156422" y="117910"/>
                  <a:pt x="151429" y="122903"/>
                  <a:pt x="145249" y="122903"/>
                </a:cubicBezTo>
                <a:lnTo>
                  <a:pt x="55865" y="122903"/>
                </a:lnTo>
                <a:cubicBezTo>
                  <a:pt x="49685" y="122903"/>
                  <a:pt x="44692" y="117910"/>
                  <a:pt x="44692" y="111730"/>
                </a:cubicBezTo>
                <a:cubicBezTo>
                  <a:pt x="44692" y="105550"/>
                  <a:pt x="49685" y="100557"/>
                  <a:pt x="55865" y="100557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3" name="Text 31"/>
          <p:cNvSpPr/>
          <p:nvPr/>
        </p:nvSpPr>
        <p:spPr>
          <a:xfrm>
            <a:off x="4326752" y="5080599"/>
            <a:ext cx="1206686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Grafiksel Gösterim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996031" y="5366629"/>
            <a:ext cx="2869232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CPU çekirdekleri ve RAM için bar grafikleri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352071" y="1415845"/>
            <a:ext cx="4476359" cy="3135596"/>
          </a:xfrm>
          <a:custGeom>
            <a:avLst/>
            <a:gdLst/>
            <a:ahLst/>
            <a:cxnLst/>
            <a:rect l="l" t="t" r="r" b="b"/>
            <a:pathLst>
              <a:path w="4476359" h="3135596">
                <a:moveTo>
                  <a:pt x="107269" y="0"/>
                </a:moveTo>
                <a:lnTo>
                  <a:pt x="4369090" y="0"/>
                </a:lnTo>
                <a:cubicBezTo>
                  <a:pt x="4428333" y="0"/>
                  <a:pt x="4476359" y="48026"/>
                  <a:pt x="4476359" y="107269"/>
                </a:cubicBezTo>
                <a:lnTo>
                  <a:pt x="4476359" y="3028328"/>
                </a:lnTo>
                <a:cubicBezTo>
                  <a:pt x="4476359" y="3087571"/>
                  <a:pt x="4428333" y="3135596"/>
                  <a:pt x="4369090" y="3135596"/>
                </a:cubicBezTo>
                <a:lnTo>
                  <a:pt x="107269" y="3135596"/>
                </a:lnTo>
                <a:cubicBezTo>
                  <a:pt x="48026" y="3135596"/>
                  <a:pt x="0" y="3087571"/>
                  <a:pt x="0" y="3028328"/>
                </a:cubicBezTo>
                <a:lnTo>
                  <a:pt x="0" y="107269"/>
                </a:lnTo>
                <a:cubicBezTo>
                  <a:pt x="0" y="48066"/>
                  <a:pt x="48066" y="0"/>
                  <a:pt x="107269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7534415" y="1633945"/>
            <a:ext cx="223460" cy="178768"/>
          </a:xfrm>
          <a:custGeom>
            <a:avLst/>
            <a:gdLst/>
            <a:ahLst/>
            <a:cxnLst/>
            <a:rect l="l" t="t" r="r" b="b"/>
            <a:pathLst>
              <a:path w="223460" h="178768">
                <a:moveTo>
                  <a:pt x="134076" y="11173"/>
                </a:moveTo>
                <a:lnTo>
                  <a:pt x="178768" y="11173"/>
                </a:lnTo>
                <a:cubicBezTo>
                  <a:pt x="184948" y="11173"/>
                  <a:pt x="189941" y="16166"/>
                  <a:pt x="189941" y="22346"/>
                </a:cubicBezTo>
                <a:cubicBezTo>
                  <a:pt x="189941" y="28526"/>
                  <a:pt x="184948" y="33519"/>
                  <a:pt x="178768" y="33519"/>
                </a:cubicBezTo>
                <a:lnTo>
                  <a:pt x="139104" y="33519"/>
                </a:lnTo>
                <a:cubicBezTo>
                  <a:pt x="137288" y="42527"/>
                  <a:pt x="131108" y="49964"/>
                  <a:pt x="122903" y="53526"/>
                </a:cubicBezTo>
                <a:lnTo>
                  <a:pt x="122903" y="156422"/>
                </a:lnTo>
                <a:lnTo>
                  <a:pt x="178768" y="156422"/>
                </a:lnTo>
                <a:cubicBezTo>
                  <a:pt x="184948" y="156422"/>
                  <a:pt x="189941" y="161415"/>
                  <a:pt x="189941" y="167595"/>
                </a:cubicBezTo>
                <a:cubicBezTo>
                  <a:pt x="189941" y="173775"/>
                  <a:pt x="184948" y="178768"/>
                  <a:pt x="178768" y="178768"/>
                </a:cubicBezTo>
                <a:lnTo>
                  <a:pt x="44692" y="178768"/>
                </a:lnTo>
                <a:cubicBezTo>
                  <a:pt x="38512" y="178768"/>
                  <a:pt x="33519" y="173775"/>
                  <a:pt x="33519" y="167595"/>
                </a:cubicBezTo>
                <a:cubicBezTo>
                  <a:pt x="33519" y="161415"/>
                  <a:pt x="38512" y="156422"/>
                  <a:pt x="44692" y="156422"/>
                </a:cubicBezTo>
                <a:lnTo>
                  <a:pt x="100557" y="156422"/>
                </a:lnTo>
                <a:lnTo>
                  <a:pt x="100557" y="53526"/>
                </a:lnTo>
                <a:cubicBezTo>
                  <a:pt x="92352" y="49929"/>
                  <a:pt x="86172" y="42492"/>
                  <a:pt x="84356" y="33519"/>
                </a:cubicBezTo>
                <a:lnTo>
                  <a:pt x="44692" y="33519"/>
                </a:lnTo>
                <a:cubicBezTo>
                  <a:pt x="38512" y="33519"/>
                  <a:pt x="33519" y="28526"/>
                  <a:pt x="33519" y="22346"/>
                </a:cubicBezTo>
                <a:cubicBezTo>
                  <a:pt x="33519" y="16166"/>
                  <a:pt x="38512" y="11173"/>
                  <a:pt x="44692" y="11173"/>
                </a:cubicBezTo>
                <a:lnTo>
                  <a:pt x="89384" y="11173"/>
                </a:lnTo>
                <a:cubicBezTo>
                  <a:pt x="94482" y="4399"/>
                  <a:pt x="102582" y="0"/>
                  <a:pt x="111730" y="0"/>
                </a:cubicBezTo>
                <a:cubicBezTo>
                  <a:pt x="120878" y="0"/>
                  <a:pt x="128979" y="4399"/>
                  <a:pt x="134076" y="11173"/>
                </a:cubicBezTo>
                <a:close/>
                <a:moveTo>
                  <a:pt x="153489" y="111730"/>
                </a:moveTo>
                <a:lnTo>
                  <a:pt x="204047" y="111730"/>
                </a:lnTo>
                <a:lnTo>
                  <a:pt x="178768" y="68365"/>
                </a:lnTo>
                <a:lnTo>
                  <a:pt x="153489" y="111730"/>
                </a:lnTo>
                <a:close/>
                <a:moveTo>
                  <a:pt x="178768" y="145249"/>
                </a:moveTo>
                <a:cubicBezTo>
                  <a:pt x="156806" y="145249"/>
                  <a:pt x="138545" y="133378"/>
                  <a:pt x="134775" y="117701"/>
                </a:cubicBezTo>
                <a:cubicBezTo>
                  <a:pt x="133867" y="113860"/>
                  <a:pt x="135124" y="109915"/>
                  <a:pt x="137114" y="106493"/>
                </a:cubicBezTo>
                <a:lnTo>
                  <a:pt x="170354" y="49510"/>
                </a:lnTo>
                <a:cubicBezTo>
                  <a:pt x="172099" y="46508"/>
                  <a:pt x="175312" y="44692"/>
                  <a:pt x="178768" y="44692"/>
                </a:cubicBezTo>
                <a:cubicBezTo>
                  <a:pt x="182225" y="44692"/>
                  <a:pt x="185437" y="46543"/>
                  <a:pt x="187183" y="49510"/>
                </a:cubicBezTo>
                <a:lnTo>
                  <a:pt x="220423" y="106493"/>
                </a:lnTo>
                <a:cubicBezTo>
                  <a:pt x="222413" y="109915"/>
                  <a:pt x="223670" y="113860"/>
                  <a:pt x="222762" y="117701"/>
                </a:cubicBezTo>
                <a:cubicBezTo>
                  <a:pt x="218991" y="133343"/>
                  <a:pt x="200730" y="145249"/>
                  <a:pt x="178768" y="145249"/>
                </a:cubicBezTo>
                <a:close/>
                <a:moveTo>
                  <a:pt x="44273" y="68365"/>
                </a:moveTo>
                <a:lnTo>
                  <a:pt x="18994" y="111730"/>
                </a:lnTo>
                <a:lnTo>
                  <a:pt x="69587" y="111730"/>
                </a:lnTo>
                <a:lnTo>
                  <a:pt x="44273" y="68365"/>
                </a:lnTo>
                <a:close/>
                <a:moveTo>
                  <a:pt x="314" y="117701"/>
                </a:moveTo>
                <a:cubicBezTo>
                  <a:pt x="-594" y="113860"/>
                  <a:pt x="663" y="109915"/>
                  <a:pt x="2654" y="106493"/>
                </a:cubicBezTo>
                <a:lnTo>
                  <a:pt x="35893" y="49510"/>
                </a:lnTo>
                <a:cubicBezTo>
                  <a:pt x="37639" y="46508"/>
                  <a:pt x="40851" y="44692"/>
                  <a:pt x="44308" y="44692"/>
                </a:cubicBezTo>
                <a:cubicBezTo>
                  <a:pt x="47765" y="44692"/>
                  <a:pt x="50977" y="46543"/>
                  <a:pt x="52723" y="49510"/>
                </a:cubicBezTo>
                <a:lnTo>
                  <a:pt x="85962" y="106493"/>
                </a:lnTo>
                <a:cubicBezTo>
                  <a:pt x="87953" y="109915"/>
                  <a:pt x="89210" y="113860"/>
                  <a:pt x="88302" y="117701"/>
                </a:cubicBezTo>
                <a:cubicBezTo>
                  <a:pt x="84531" y="133343"/>
                  <a:pt x="66270" y="145249"/>
                  <a:pt x="44308" y="145249"/>
                </a:cubicBezTo>
                <a:cubicBezTo>
                  <a:pt x="22346" y="145249"/>
                  <a:pt x="4085" y="133378"/>
                  <a:pt x="314" y="117701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7" name="Text 35"/>
          <p:cNvSpPr/>
          <p:nvPr/>
        </p:nvSpPr>
        <p:spPr>
          <a:xfrm>
            <a:off x="7757875" y="1598191"/>
            <a:ext cx="3977595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8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top vs htop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534415" y="1991482"/>
            <a:ext cx="4111672" cy="1036856"/>
          </a:xfrm>
          <a:custGeom>
            <a:avLst/>
            <a:gdLst/>
            <a:ahLst/>
            <a:cxnLst/>
            <a:rect l="l" t="t" r="r" b="b"/>
            <a:pathLst>
              <a:path w="4111672" h="1036856">
                <a:moveTo>
                  <a:pt x="71512" y="0"/>
                </a:moveTo>
                <a:lnTo>
                  <a:pt x="4040160" y="0"/>
                </a:lnTo>
                <a:cubicBezTo>
                  <a:pt x="4079655" y="0"/>
                  <a:pt x="4111672" y="32017"/>
                  <a:pt x="4111672" y="71512"/>
                </a:cubicBezTo>
                <a:lnTo>
                  <a:pt x="4111672" y="965344"/>
                </a:lnTo>
                <a:cubicBezTo>
                  <a:pt x="4111672" y="1004839"/>
                  <a:pt x="4079655" y="1036856"/>
                  <a:pt x="4040160" y="1036856"/>
                </a:cubicBezTo>
                <a:lnTo>
                  <a:pt x="71512" y="1036856"/>
                </a:lnTo>
                <a:cubicBezTo>
                  <a:pt x="32017" y="1036856"/>
                  <a:pt x="0" y="1004839"/>
                  <a:pt x="0" y="965344"/>
                </a:cubicBezTo>
                <a:lnTo>
                  <a:pt x="0" y="71512"/>
                </a:lnTo>
                <a:cubicBezTo>
                  <a:pt x="0" y="32017"/>
                  <a:pt x="32017" y="0"/>
                  <a:pt x="71512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7677429" y="2134496"/>
            <a:ext cx="3888211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 avantajları: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677429" y="2384772"/>
            <a:ext cx="3879273" cy="1430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Tüm sistemlerde yüklü gelir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677429" y="2563427"/>
            <a:ext cx="3879273" cy="1430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Daha hafif kaynak kullanımı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677429" y="2742086"/>
            <a:ext cx="3879273" cy="1430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Klasik ve stabil yapı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537990" y="3138838"/>
            <a:ext cx="4100945" cy="1222775"/>
          </a:xfrm>
          <a:custGeom>
            <a:avLst/>
            <a:gdLst/>
            <a:ahLst/>
            <a:cxnLst/>
            <a:rect l="l" t="t" r="r" b="b"/>
            <a:pathLst>
              <a:path w="4100945" h="1222775">
                <a:moveTo>
                  <a:pt x="71508" y="0"/>
                </a:moveTo>
                <a:lnTo>
                  <a:pt x="4029438" y="0"/>
                </a:lnTo>
                <a:cubicBezTo>
                  <a:pt x="4068930" y="0"/>
                  <a:pt x="4100945" y="32015"/>
                  <a:pt x="4100945" y="71508"/>
                </a:cubicBezTo>
                <a:lnTo>
                  <a:pt x="4100945" y="1151267"/>
                </a:lnTo>
                <a:cubicBezTo>
                  <a:pt x="4100945" y="1190760"/>
                  <a:pt x="4068930" y="1222775"/>
                  <a:pt x="4029438" y="1222775"/>
                </a:cubicBezTo>
                <a:lnTo>
                  <a:pt x="71508" y="1222775"/>
                </a:lnTo>
                <a:cubicBezTo>
                  <a:pt x="32015" y="1222775"/>
                  <a:pt x="0" y="1190760"/>
                  <a:pt x="0" y="1151267"/>
                </a:cubicBezTo>
                <a:lnTo>
                  <a:pt x="0" y="71508"/>
                </a:lnTo>
                <a:cubicBezTo>
                  <a:pt x="0" y="32015"/>
                  <a:pt x="32015" y="0"/>
                  <a:pt x="71508" y="0"/>
                </a:cubicBezTo>
                <a:close/>
              </a:path>
            </a:pathLst>
          </a:custGeom>
          <a:solidFill>
            <a:srgbClr val="7E8C73">
              <a:alpha val="20000"/>
            </a:srgbClr>
          </a:solidFill>
          <a:ln w="10160">
            <a:solidFill>
              <a:srgbClr val="7E8C73">
                <a:alpha val="40000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7684580" y="3285427"/>
            <a:ext cx="3870334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htop avantajları: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684580" y="3535702"/>
            <a:ext cx="3861396" cy="1430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Daha iyi kullanıcı deneyimi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684580" y="3714362"/>
            <a:ext cx="3861396" cy="1430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Görsel olarak anlaşılır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684580" y="3893016"/>
            <a:ext cx="3861396" cy="1430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Scroll ile süreç listesi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684580" y="4071676"/>
            <a:ext cx="3861396" cy="1430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Daha kolay yönetim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352071" y="4697252"/>
            <a:ext cx="4476359" cy="2241755"/>
          </a:xfrm>
          <a:custGeom>
            <a:avLst/>
            <a:gdLst/>
            <a:ahLst/>
            <a:cxnLst/>
            <a:rect l="l" t="t" r="r" b="b"/>
            <a:pathLst>
              <a:path w="4476359" h="2241755">
                <a:moveTo>
                  <a:pt x="107268" y="0"/>
                </a:moveTo>
                <a:lnTo>
                  <a:pt x="4369091" y="0"/>
                </a:lnTo>
                <a:cubicBezTo>
                  <a:pt x="4428333" y="0"/>
                  <a:pt x="4476359" y="48026"/>
                  <a:pt x="4476359" y="107268"/>
                </a:cubicBezTo>
                <a:lnTo>
                  <a:pt x="4476359" y="2134487"/>
                </a:lnTo>
                <a:cubicBezTo>
                  <a:pt x="4476359" y="2193729"/>
                  <a:pt x="4428333" y="2241755"/>
                  <a:pt x="4369091" y="2241755"/>
                </a:cubicBezTo>
                <a:lnTo>
                  <a:pt x="107268" y="2241755"/>
                </a:lnTo>
                <a:cubicBezTo>
                  <a:pt x="48026" y="2241755"/>
                  <a:pt x="0" y="2193729"/>
                  <a:pt x="0" y="2134487"/>
                </a:cubicBezTo>
                <a:lnTo>
                  <a:pt x="0" y="107268"/>
                </a:lnTo>
                <a:cubicBezTo>
                  <a:pt x="0" y="48065"/>
                  <a:pt x="48065" y="0"/>
                  <a:pt x="107268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7546705" y="4970545"/>
            <a:ext cx="181003" cy="160891"/>
          </a:xfrm>
          <a:custGeom>
            <a:avLst/>
            <a:gdLst/>
            <a:ahLst/>
            <a:cxnLst/>
            <a:rect l="l" t="t" r="r" b="b"/>
            <a:pathLst>
              <a:path w="181003" h="160891">
                <a:moveTo>
                  <a:pt x="20111" y="20111"/>
                </a:moveTo>
                <a:cubicBezTo>
                  <a:pt x="9019" y="20111"/>
                  <a:pt x="0" y="29130"/>
                  <a:pt x="0" y="40223"/>
                </a:cubicBezTo>
                <a:lnTo>
                  <a:pt x="0" y="120669"/>
                </a:lnTo>
                <a:cubicBezTo>
                  <a:pt x="0" y="131761"/>
                  <a:pt x="9019" y="140780"/>
                  <a:pt x="20111" y="140780"/>
                </a:cubicBezTo>
                <a:lnTo>
                  <a:pt x="160891" y="140780"/>
                </a:lnTo>
                <a:cubicBezTo>
                  <a:pt x="171984" y="140780"/>
                  <a:pt x="181003" y="131761"/>
                  <a:pt x="181003" y="120669"/>
                </a:cubicBezTo>
                <a:lnTo>
                  <a:pt x="181003" y="40223"/>
                </a:lnTo>
                <a:cubicBezTo>
                  <a:pt x="181003" y="29130"/>
                  <a:pt x="171984" y="20111"/>
                  <a:pt x="160891" y="20111"/>
                </a:cubicBezTo>
                <a:lnTo>
                  <a:pt x="20111" y="20111"/>
                </a:lnTo>
                <a:close/>
                <a:moveTo>
                  <a:pt x="25139" y="40223"/>
                </a:moveTo>
                <a:lnTo>
                  <a:pt x="35195" y="40223"/>
                </a:lnTo>
                <a:cubicBezTo>
                  <a:pt x="37960" y="40223"/>
                  <a:pt x="40223" y="42485"/>
                  <a:pt x="40223" y="45251"/>
                </a:cubicBezTo>
                <a:lnTo>
                  <a:pt x="40223" y="55306"/>
                </a:lnTo>
                <a:cubicBezTo>
                  <a:pt x="40223" y="58072"/>
                  <a:pt x="37960" y="60334"/>
                  <a:pt x="35195" y="60334"/>
                </a:cubicBezTo>
                <a:lnTo>
                  <a:pt x="25139" y="60334"/>
                </a:lnTo>
                <a:cubicBezTo>
                  <a:pt x="22374" y="60334"/>
                  <a:pt x="20111" y="58072"/>
                  <a:pt x="20111" y="55306"/>
                </a:cubicBezTo>
                <a:lnTo>
                  <a:pt x="20111" y="45251"/>
                </a:lnTo>
                <a:cubicBezTo>
                  <a:pt x="20111" y="42485"/>
                  <a:pt x="22374" y="40223"/>
                  <a:pt x="25139" y="40223"/>
                </a:cubicBezTo>
                <a:close/>
                <a:moveTo>
                  <a:pt x="20111" y="75418"/>
                </a:moveTo>
                <a:cubicBezTo>
                  <a:pt x="20111" y="72653"/>
                  <a:pt x="22374" y="70390"/>
                  <a:pt x="25139" y="70390"/>
                </a:cubicBezTo>
                <a:lnTo>
                  <a:pt x="35195" y="70390"/>
                </a:lnTo>
                <a:cubicBezTo>
                  <a:pt x="37960" y="70390"/>
                  <a:pt x="40223" y="72653"/>
                  <a:pt x="40223" y="75418"/>
                </a:cubicBezTo>
                <a:lnTo>
                  <a:pt x="40223" y="85474"/>
                </a:lnTo>
                <a:cubicBezTo>
                  <a:pt x="40223" y="88239"/>
                  <a:pt x="37960" y="90501"/>
                  <a:pt x="35195" y="90501"/>
                </a:cubicBezTo>
                <a:lnTo>
                  <a:pt x="25139" y="90501"/>
                </a:lnTo>
                <a:cubicBezTo>
                  <a:pt x="22374" y="90501"/>
                  <a:pt x="20111" y="88239"/>
                  <a:pt x="20111" y="85474"/>
                </a:cubicBezTo>
                <a:lnTo>
                  <a:pt x="20111" y="75418"/>
                </a:lnTo>
                <a:close/>
                <a:moveTo>
                  <a:pt x="55306" y="40223"/>
                </a:moveTo>
                <a:lnTo>
                  <a:pt x="65362" y="40223"/>
                </a:lnTo>
                <a:cubicBezTo>
                  <a:pt x="68127" y="40223"/>
                  <a:pt x="70390" y="42485"/>
                  <a:pt x="70390" y="45251"/>
                </a:cubicBezTo>
                <a:lnTo>
                  <a:pt x="70390" y="55306"/>
                </a:lnTo>
                <a:cubicBezTo>
                  <a:pt x="70390" y="58072"/>
                  <a:pt x="68127" y="60334"/>
                  <a:pt x="65362" y="60334"/>
                </a:cubicBezTo>
                <a:lnTo>
                  <a:pt x="55306" y="60334"/>
                </a:lnTo>
                <a:cubicBezTo>
                  <a:pt x="52541" y="60334"/>
                  <a:pt x="50279" y="58072"/>
                  <a:pt x="50279" y="55306"/>
                </a:cubicBezTo>
                <a:lnTo>
                  <a:pt x="50279" y="45251"/>
                </a:lnTo>
                <a:cubicBezTo>
                  <a:pt x="50279" y="42485"/>
                  <a:pt x="52541" y="40223"/>
                  <a:pt x="55306" y="40223"/>
                </a:cubicBezTo>
                <a:close/>
                <a:moveTo>
                  <a:pt x="50279" y="75418"/>
                </a:moveTo>
                <a:cubicBezTo>
                  <a:pt x="50279" y="72653"/>
                  <a:pt x="52541" y="70390"/>
                  <a:pt x="55306" y="70390"/>
                </a:cubicBezTo>
                <a:lnTo>
                  <a:pt x="65362" y="70390"/>
                </a:lnTo>
                <a:cubicBezTo>
                  <a:pt x="68127" y="70390"/>
                  <a:pt x="70390" y="72653"/>
                  <a:pt x="70390" y="75418"/>
                </a:cubicBezTo>
                <a:lnTo>
                  <a:pt x="70390" y="85474"/>
                </a:lnTo>
                <a:cubicBezTo>
                  <a:pt x="70390" y="88239"/>
                  <a:pt x="68127" y="90501"/>
                  <a:pt x="65362" y="90501"/>
                </a:cubicBezTo>
                <a:lnTo>
                  <a:pt x="55306" y="90501"/>
                </a:lnTo>
                <a:cubicBezTo>
                  <a:pt x="52541" y="90501"/>
                  <a:pt x="50279" y="88239"/>
                  <a:pt x="50279" y="85474"/>
                </a:cubicBezTo>
                <a:lnTo>
                  <a:pt x="50279" y="75418"/>
                </a:lnTo>
                <a:close/>
                <a:moveTo>
                  <a:pt x="55306" y="100557"/>
                </a:moveTo>
                <a:lnTo>
                  <a:pt x="125696" y="100557"/>
                </a:lnTo>
                <a:cubicBezTo>
                  <a:pt x="128462" y="100557"/>
                  <a:pt x="130724" y="102820"/>
                  <a:pt x="130724" y="105585"/>
                </a:cubicBezTo>
                <a:lnTo>
                  <a:pt x="130724" y="115641"/>
                </a:lnTo>
                <a:cubicBezTo>
                  <a:pt x="130724" y="118406"/>
                  <a:pt x="128462" y="120669"/>
                  <a:pt x="125696" y="120669"/>
                </a:cubicBezTo>
                <a:lnTo>
                  <a:pt x="55306" y="120669"/>
                </a:lnTo>
                <a:cubicBezTo>
                  <a:pt x="52541" y="120669"/>
                  <a:pt x="50279" y="118406"/>
                  <a:pt x="50279" y="115641"/>
                </a:cubicBezTo>
                <a:lnTo>
                  <a:pt x="50279" y="105585"/>
                </a:lnTo>
                <a:cubicBezTo>
                  <a:pt x="50279" y="102820"/>
                  <a:pt x="52541" y="100557"/>
                  <a:pt x="55306" y="100557"/>
                </a:cubicBezTo>
                <a:close/>
                <a:moveTo>
                  <a:pt x="80446" y="45251"/>
                </a:moveTo>
                <a:cubicBezTo>
                  <a:pt x="80446" y="42485"/>
                  <a:pt x="82708" y="40223"/>
                  <a:pt x="85474" y="40223"/>
                </a:cubicBezTo>
                <a:lnTo>
                  <a:pt x="95529" y="40223"/>
                </a:lnTo>
                <a:cubicBezTo>
                  <a:pt x="98295" y="40223"/>
                  <a:pt x="100557" y="42485"/>
                  <a:pt x="100557" y="45251"/>
                </a:cubicBezTo>
                <a:lnTo>
                  <a:pt x="100557" y="55306"/>
                </a:lnTo>
                <a:cubicBezTo>
                  <a:pt x="100557" y="58072"/>
                  <a:pt x="98295" y="60334"/>
                  <a:pt x="95529" y="60334"/>
                </a:cubicBezTo>
                <a:lnTo>
                  <a:pt x="85474" y="60334"/>
                </a:lnTo>
                <a:cubicBezTo>
                  <a:pt x="82708" y="60334"/>
                  <a:pt x="80446" y="58072"/>
                  <a:pt x="80446" y="55306"/>
                </a:cubicBezTo>
                <a:lnTo>
                  <a:pt x="80446" y="45251"/>
                </a:lnTo>
                <a:close/>
                <a:moveTo>
                  <a:pt x="85474" y="70390"/>
                </a:moveTo>
                <a:lnTo>
                  <a:pt x="95529" y="70390"/>
                </a:lnTo>
                <a:cubicBezTo>
                  <a:pt x="98295" y="70390"/>
                  <a:pt x="100557" y="72653"/>
                  <a:pt x="100557" y="75418"/>
                </a:cubicBezTo>
                <a:lnTo>
                  <a:pt x="100557" y="85474"/>
                </a:lnTo>
                <a:cubicBezTo>
                  <a:pt x="100557" y="88239"/>
                  <a:pt x="98295" y="90501"/>
                  <a:pt x="95529" y="90501"/>
                </a:cubicBezTo>
                <a:lnTo>
                  <a:pt x="85474" y="90501"/>
                </a:lnTo>
                <a:cubicBezTo>
                  <a:pt x="82708" y="90501"/>
                  <a:pt x="80446" y="88239"/>
                  <a:pt x="80446" y="85474"/>
                </a:cubicBezTo>
                <a:lnTo>
                  <a:pt x="80446" y="75418"/>
                </a:lnTo>
                <a:cubicBezTo>
                  <a:pt x="80446" y="72653"/>
                  <a:pt x="82708" y="70390"/>
                  <a:pt x="85474" y="70390"/>
                </a:cubicBezTo>
                <a:close/>
                <a:moveTo>
                  <a:pt x="110613" y="45251"/>
                </a:moveTo>
                <a:cubicBezTo>
                  <a:pt x="110613" y="42485"/>
                  <a:pt x="112875" y="40223"/>
                  <a:pt x="115641" y="40223"/>
                </a:cubicBezTo>
                <a:lnTo>
                  <a:pt x="125696" y="40223"/>
                </a:lnTo>
                <a:cubicBezTo>
                  <a:pt x="128462" y="40223"/>
                  <a:pt x="130724" y="42485"/>
                  <a:pt x="130724" y="45251"/>
                </a:cubicBezTo>
                <a:lnTo>
                  <a:pt x="130724" y="55306"/>
                </a:lnTo>
                <a:cubicBezTo>
                  <a:pt x="130724" y="58072"/>
                  <a:pt x="128462" y="60334"/>
                  <a:pt x="125696" y="60334"/>
                </a:cubicBezTo>
                <a:lnTo>
                  <a:pt x="115641" y="60334"/>
                </a:lnTo>
                <a:cubicBezTo>
                  <a:pt x="112875" y="60334"/>
                  <a:pt x="110613" y="58072"/>
                  <a:pt x="110613" y="55306"/>
                </a:cubicBezTo>
                <a:lnTo>
                  <a:pt x="110613" y="45251"/>
                </a:lnTo>
                <a:close/>
                <a:moveTo>
                  <a:pt x="115641" y="70390"/>
                </a:moveTo>
                <a:lnTo>
                  <a:pt x="125696" y="70390"/>
                </a:lnTo>
                <a:cubicBezTo>
                  <a:pt x="128462" y="70390"/>
                  <a:pt x="130724" y="72653"/>
                  <a:pt x="130724" y="75418"/>
                </a:cubicBezTo>
                <a:lnTo>
                  <a:pt x="130724" y="85474"/>
                </a:lnTo>
                <a:cubicBezTo>
                  <a:pt x="130724" y="88239"/>
                  <a:pt x="128462" y="90501"/>
                  <a:pt x="125696" y="90501"/>
                </a:cubicBezTo>
                <a:lnTo>
                  <a:pt x="115641" y="90501"/>
                </a:lnTo>
                <a:cubicBezTo>
                  <a:pt x="112875" y="90501"/>
                  <a:pt x="110613" y="88239"/>
                  <a:pt x="110613" y="85474"/>
                </a:cubicBezTo>
                <a:lnTo>
                  <a:pt x="110613" y="75418"/>
                </a:lnTo>
                <a:cubicBezTo>
                  <a:pt x="110613" y="72653"/>
                  <a:pt x="112875" y="70390"/>
                  <a:pt x="115641" y="70390"/>
                </a:cubicBezTo>
                <a:close/>
                <a:moveTo>
                  <a:pt x="140780" y="45251"/>
                </a:moveTo>
                <a:cubicBezTo>
                  <a:pt x="140780" y="42485"/>
                  <a:pt x="143043" y="40223"/>
                  <a:pt x="145808" y="40223"/>
                </a:cubicBezTo>
                <a:lnTo>
                  <a:pt x="155864" y="40223"/>
                </a:lnTo>
                <a:cubicBezTo>
                  <a:pt x="158629" y="40223"/>
                  <a:pt x="160891" y="42485"/>
                  <a:pt x="160891" y="45251"/>
                </a:cubicBezTo>
                <a:lnTo>
                  <a:pt x="160891" y="55306"/>
                </a:lnTo>
                <a:cubicBezTo>
                  <a:pt x="160891" y="58072"/>
                  <a:pt x="158629" y="60334"/>
                  <a:pt x="155864" y="60334"/>
                </a:cubicBezTo>
                <a:lnTo>
                  <a:pt x="145808" y="60334"/>
                </a:lnTo>
                <a:cubicBezTo>
                  <a:pt x="143043" y="60334"/>
                  <a:pt x="140780" y="58072"/>
                  <a:pt x="140780" y="55306"/>
                </a:cubicBezTo>
                <a:lnTo>
                  <a:pt x="140780" y="45251"/>
                </a:lnTo>
                <a:close/>
                <a:moveTo>
                  <a:pt x="145808" y="70390"/>
                </a:moveTo>
                <a:lnTo>
                  <a:pt x="155864" y="70390"/>
                </a:lnTo>
                <a:cubicBezTo>
                  <a:pt x="158629" y="70390"/>
                  <a:pt x="160891" y="72653"/>
                  <a:pt x="160891" y="75418"/>
                </a:cubicBezTo>
                <a:lnTo>
                  <a:pt x="160891" y="85474"/>
                </a:lnTo>
                <a:cubicBezTo>
                  <a:pt x="160891" y="88239"/>
                  <a:pt x="158629" y="90501"/>
                  <a:pt x="155864" y="90501"/>
                </a:cubicBezTo>
                <a:lnTo>
                  <a:pt x="145808" y="90501"/>
                </a:lnTo>
                <a:cubicBezTo>
                  <a:pt x="143043" y="90501"/>
                  <a:pt x="140780" y="88239"/>
                  <a:pt x="140780" y="85474"/>
                </a:cubicBezTo>
                <a:lnTo>
                  <a:pt x="140780" y="75418"/>
                </a:lnTo>
                <a:cubicBezTo>
                  <a:pt x="140780" y="72653"/>
                  <a:pt x="143043" y="70390"/>
                  <a:pt x="145808" y="7039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1" name="Text 49"/>
          <p:cNvSpPr/>
          <p:nvPr/>
        </p:nvSpPr>
        <p:spPr>
          <a:xfrm>
            <a:off x="7739998" y="4925853"/>
            <a:ext cx="3986534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htop Kısayolları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534415" y="5319143"/>
            <a:ext cx="4111672" cy="393290"/>
          </a:xfrm>
          <a:custGeom>
            <a:avLst/>
            <a:gdLst/>
            <a:ahLst/>
            <a:cxnLst/>
            <a:rect l="l" t="t" r="r" b="b"/>
            <a:pathLst>
              <a:path w="4111672" h="393290">
                <a:moveTo>
                  <a:pt x="35754" y="0"/>
                </a:moveTo>
                <a:lnTo>
                  <a:pt x="4075918" y="0"/>
                </a:lnTo>
                <a:cubicBezTo>
                  <a:pt x="4095664" y="0"/>
                  <a:pt x="4111672" y="16008"/>
                  <a:pt x="4111672" y="35754"/>
                </a:cubicBezTo>
                <a:lnTo>
                  <a:pt x="4111672" y="357536"/>
                </a:lnTo>
                <a:cubicBezTo>
                  <a:pt x="4111672" y="377283"/>
                  <a:pt x="4095664" y="393290"/>
                  <a:pt x="4075918" y="393290"/>
                </a:cubicBezTo>
                <a:lnTo>
                  <a:pt x="35754" y="393290"/>
                </a:lnTo>
                <a:cubicBezTo>
                  <a:pt x="16021" y="393290"/>
                  <a:pt x="0" y="377269"/>
                  <a:pt x="0" y="357536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7677429" y="5426404"/>
            <a:ext cx="321783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Çıkış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10876824" y="5390651"/>
            <a:ext cx="625689" cy="250276"/>
          </a:xfrm>
          <a:custGeom>
            <a:avLst/>
            <a:gdLst/>
            <a:ahLst/>
            <a:cxnLst/>
            <a:rect l="l" t="t" r="r" b="b"/>
            <a:pathLst>
              <a:path w="625689" h="250276">
                <a:moveTo>
                  <a:pt x="35754" y="0"/>
                </a:moveTo>
                <a:lnTo>
                  <a:pt x="589935" y="0"/>
                </a:lnTo>
                <a:cubicBezTo>
                  <a:pt x="609681" y="0"/>
                  <a:pt x="625689" y="16008"/>
                  <a:pt x="625689" y="35754"/>
                </a:cubicBezTo>
                <a:lnTo>
                  <a:pt x="625689" y="214521"/>
                </a:lnTo>
                <a:cubicBezTo>
                  <a:pt x="625689" y="234268"/>
                  <a:pt x="609681" y="250276"/>
                  <a:pt x="589935" y="250276"/>
                </a:cubicBezTo>
                <a:lnTo>
                  <a:pt x="35754" y="250276"/>
                </a:lnTo>
                <a:cubicBezTo>
                  <a:pt x="16021" y="250276"/>
                  <a:pt x="0" y="234255"/>
                  <a:pt x="0" y="214521"/>
                </a:cubicBezTo>
                <a:lnTo>
                  <a:pt x="0" y="35754"/>
                </a:lnTo>
                <a:cubicBezTo>
                  <a:pt x="0" y="16008"/>
                  <a:pt x="16008" y="0"/>
                  <a:pt x="35754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5" name="Text 53"/>
          <p:cNvSpPr/>
          <p:nvPr/>
        </p:nvSpPr>
        <p:spPr>
          <a:xfrm>
            <a:off x="10876824" y="5390651"/>
            <a:ext cx="688258" cy="250276"/>
          </a:xfrm>
          <a:prstGeom prst="rect">
            <a:avLst/>
          </a:prstGeom>
          <a:noFill/>
          <a:ln/>
        </p:spPr>
        <p:txBody>
          <a:bodyPr wrap="square" lIns="71507" tIns="35754" rIns="71507" bIns="35754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F10 / q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534415" y="5819695"/>
            <a:ext cx="4111672" cy="393290"/>
          </a:xfrm>
          <a:custGeom>
            <a:avLst/>
            <a:gdLst/>
            <a:ahLst/>
            <a:cxnLst/>
            <a:rect l="l" t="t" r="r" b="b"/>
            <a:pathLst>
              <a:path w="4111672" h="393290">
                <a:moveTo>
                  <a:pt x="35754" y="0"/>
                </a:moveTo>
                <a:lnTo>
                  <a:pt x="4075918" y="0"/>
                </a:lnTo>
                <a:cubicBezTo>
                  <a:pt x="4095664" y="0"/>
                  <a:pt x="4111672" y="16008"/>
                  <a:pt x="4111672" y="35754"/>
                </a:cubicBezTo>
                <a:lnTo>
                  <a:pt x="4111672" y="357536"/>
                </a:lnTo>
                <a:cubicBezTo>
                  <a:pt x="4111672" y="377283"/>
                  <a:pt x="4095664" y="393290"/>
                  <a:pt x="4075918" y="393290"/>
                </a:cubicBezTo>
                <a:lnTo>
                  <a:pt x="35754" y="393290"/>
                </a:lnTo>
                <a:cubicBezTo>
                  <a:pt x="16021" y="393290"/>
                  <a:pt x="0" y="377269"/>
                  <a:pt x="0" y="357536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7677429" y="5926956"/>
            <a:ext cx="902780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Süreç sonlandır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1220841" y="5891202"/>
            <a:ext cx="277091" cy="250276"/>
          </a:xfrm>
          <a:custGeom>
            <a:avLst/>
            <a:gdLst/>
            <a:ahLst/>
            <a:cxnLst/>
            <a:rect l="l" t="t" r="r" b="b"/>
            <a:pathLst>
              <a:path w="277091" h="250276">
                <a:moveTo>
                  <a:pt x="35754" y="0"/>
                </a:moveTo>
                <a:lnTo>
                  <a:pt x="241337" y="0"/>
                </a:lnTo>
                <a:cubicBezTo>
                  <a:pt x="261070" y="0"/>
                  <a:pt x="277091" y="16021"/>
                  <a:pt x="277091" y="35754"/>
                </a:cubicBezTo>
                <a:lnTo>
                  <a:pt x="277091" y="214521"/>
                </a:lnTo>
                <a:cubicBezTo>
                  <a:pt x="277091" y="234268"/>
                  <a:pt x="261083" y="250276"/>
                  <a:pt x="241337" y="250276"/>
                </a:cubicBezTo>
                <a:lnTo>
                  <a:pt x="35754" y="250276"/>
                </a:lnTo>
                <a:cubicBezTo>
                  <a:pt x="16021" y="250276"/>
                  <a:pt x="0" y="234255"/>
                  <a:pt x="0" y="214521"/>
                </a:cubicBezTo>
                <a:lnTo>
                  <a:pt x="0" y="35754"/>
                </a:lnTo>
                <a:cubicBezTo>
                  <a:pt x="0" y="16008"/>
                  <a:pt x="16008" y="0"/>
                  <a:pt x="35754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9" name="Text 57"/>
          <p:cNvSpPr/>
          <p:nvPr/>
        </p:nvSpPr>
        <p:spPr>
          <a:xfrm>
            <a:off x="11220841" y="5891202"/>
            <a:ext cx="339660" cy="250276"/>
          </a:xfrm>
          <a:prstGeom prst="rect">
            <a:avLst/>
          </a:prstGeom>
          <a:noFill/>
          <a:ln/>
        </p:spPr>
        <p:txBody>
          <a:bodyPr wrap="square" lIns="71507" tIns="35754" rIns="71507" bIns="35754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F9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534415" y="6320246"/>
            <a:ext cx="4111672" cy="393290"/>
          </a:xfrm>
          <a:custGeom>
            <a:avLst/>
            <a:gdLst/>
            <a:ahLst/>
            <a:cxnLst/>
            <a:rect l="l" t="t" r="r" b="b"/>
            <a:pathLst>
              <a:path w="4111672" h="393290">
                <a:moveTo>
                  <a:pt x="35754" y="0"/>
                </a:moveTo>
                <a:lnTo>
                  <a:pt x="4075918" y="0"/>
                </a:lnTo>
                <a:cubicBezTo>
                  <a:pt x="4095664" y="0"/>
                  <a:pt x="4111672" y="16008"/>
                  <a:pt x="4111672" y="35754"/>
                </a:cubicBezTo>
                <a:lnTo>
                  <a:pt x="4111672" y="357536"/>
                </a:lnTo>
                <a:cubicBezTo>
                  <a:pt x="4111672" y="377283"/>
                  <a:pt x="4095664" y="393290"/>
                  <a:pt x="4075918" y="393290"/>
                </a:cubicBezTo>
                <a:lnTo>
                  <a:pt x="35754" y="393290"/>
                </a:lnTo>
                <a:cubicBezTo>
                  <a:pt x="16021" y="393290"/>
                  <a:pt x="0" y="377269"/>
                  <a:pt x="0" y="357536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61" name="Text 59"/>
          <p:cNvSpPr/>
          <p:nvPr/>
        </p:nvSpPr>
        <p:spPr>
          <a:xfrm>
            <a:off x="7677429" y="6427507"/>
            <a:ext cx="420106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Arama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11220841" y="6391753"/>
            <a:ext cx="277091" cy="250276"/>
          </a:xfrm>
          <a:custGeom>
            <a:avLst/>
            <a:gdLst/>
            <a:ahLst/>
            <a:cxnLst/>
            <a:rect l="l" t="t" r="r" b="b"/>
            <a:pathLst>
              <a:path w="277091" h="250276">
                <a:moveTo>
                  <a:pt x="35754" y="0"/>
                </a:moveTo>
                <a:lnTo>
                  <a:pt x="241337" y="0"/>
                </a:lnTo>
                <a:cubicBezTo>
                  <a:pt x="261070" y="0"/>
                  <a:pt x="277091" y="16021"/>
                  <a:pt x="277091" y="35754"/>
                </a:cubicBezTo>
                <a:lnTo>
                  <a:pt x="277091" y="214521"/>
                </a:lnTo>
                <a:cubicBezTo>
                  <a:pt x="277091" y="234268"/>
                  <a:pt x="261083" y="250276"/>
                  <a:pt x="241337" y="250276"/>
                </a:cubicBezTo>
                <a:lnTo>
                  <a:pt x="35754" y="250276"/>
                </a:lnTo>
                <a:cubicBezTo>
                  <a:pt x="16021" y="250276"/>
                  <a:pt x="0" y="234255"/>
                  <a:pt x="0" y="214521"/>
                </a:cubicBezTo>
                <a:lnTo>
                  <a:pt x="0" y="35754"/>
                </a:lnTo>
                <a:cubicBezTo>
                  <a:pt x="0" y="16008"/>
                  <a:pt x="16008" y="0"/>
                  <a:pt x="35754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63" name="Text 61"/>
          <p:cNvSpPr/>
          <p:nvPr/>
        </p:nvSpPr>
        <p:spPr>
          <a:xfrm>
            <a:off x="11220841" y="6391753"/>
            <a:ext cx="339660" cy="250276"/>
          </a:xfrm>
          <a:prstGeom prst="rect">
            <a:avLst/>
          </a:prstGeom>
          <a:noFill/>
          <a:ln/>
        </p:spPr>
        <p:txBody>
          <a:bodyPr wrap="square" lIns="71507" tIns="35754" rIns="71507" bIns="35754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2327" y="322327"/>
            <a:ext cx="11603754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b="1" spc="89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Linux Komutları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2327" y="547955"/>
            <a:ext cx="11740743" cy="386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46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ps Komutu: Anlık Süreç Görüntüleme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2327" y="1031445"/>
            <a:ext cx="1031445" cy="48349"/>
          </a:xfrm>
          <a:custGeom>
            <a:avLst/>
            <a:gdLst/>
            <a:ahLst/>
            <a:cxnLst/>
            <a:rect l="l" t="t" r="r" b="b"/>
            <a:pathLst>
              <a:path w="1031445" h="48349">
                <a:moveTo>
                  <a:pt x="0" y="0"/>
                </a:moveTo>
                <a:lnTo>
                  <a:pt x="1031445" y="0"/>
                </a:lnTo>
                <a:lnTo>
                  <a:pt x="1031445" y="48349"/>
                </a:lnTo>
                <a:lnTo>
                  <a:pt x="0" y="48349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Shape 3"/>
          <p:cNvSpPr/>
          <p:nvPr/>
        </p:nvSpPr>
        <p:spPr>
          <a:xfrm>
            <a:off x="338443" y="1273190"/>
            <a:ext cx="4528687" cy="1950075"/>
          </a:xfrm>
          <a:custGeom>
            <a:avLst/>
            <a:gdLst/>
            <a:ahLst/>
            <a:cxnLst/>
            <a:rect l="l" t="t" r="r" b="b"/>
            <a:pathLst>
              <a:path w="4528687" h="1950075">
                <a:moveTo>
                  <a:pt x="32233" y="0"/>
                </a:moveTo>
                <a:lnTo>
                  <a:pt x="4431983" y="0"/>
                </a:lnTo>
                <a:cubicBezTo>
                  <a:pt x="4485391" y="0"/>
                  <a:pt x="4528687" y="43296"/>
                  <a:pt x="4528687" y="96704"/>
                </a:cubicBezTo>
                <a:lnTo>
                  <a:pt x="4528687" y="1853371"/>
                </a:lnTo>
                <a:cubicBezTo>
                  <a:pt x="4528687" y="1906779"/>
                  <a:pt x="4485391" y="1950075"/>
                  <a:pt x="4431983" y="1950075"/>
                </a:cubicBezTo>
                <a:lnTo>
                  <a:pt x="32233" y="1950075"/>
                </a:lnTo>
                <a:cubicBezTo>
                  <a:pt x="14431" y="1950075"/>
                  <a:pt x="0" y="1935644"/>
                  <a:pt x="0" y="1917843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38443" y="1273190"/>
            <a:ext cx="32233" cy="1950075"/>
          </a:xfrm>
          <a:custGeom>
            <a:avLst/>
            <a:gdLst/>
            <a:ahLst/>
            <a:cxnLst/>
            <a:rect l="l" t="t" r="r" b="b"/>
            <a:pathLst>
              <a:path w="32233" h="1950075">
                <a:moveTo>
                  <a:pt x="32233" y="0"/>
                </a:moveTo>
                <a:lnTo>
                  <a:pt x="32233" y="0"/>
                </a:lnTo>
                <a:lnTo>
                  <a:pt x="32233" y="1950075"/>
                </a:lnTo>
                <a:lnTo>
                  <a:pt x="32233" y="1950075"/>
                </a:lnTo>
                <a:cubicBezTo>
                  <a:pt x="14431" y="1950075"/>
                  <a:pt x="0" y="1935644"/>
                  <a:pt x="0" y="1917843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Shape 5"/>
          <p:cNvSpPr/>
          <p:nvPr/>
        </p:nvSpPr>
        <p:spPr>
          <a:xfrm>
            <a:off x="568100" y="1498818"/>
            <a:ext cx="161163" cy="161163"/>
          </a:xfrm>
          <a:custGeom>
            <a:avLst/>
            <a:gdLst/>
            <a:ahLst/>
            <a:cxnLst/>
            <a:rect l="l" t="t" r="r" b="b"/>
            <a:pathLst>
              <a:path w="161163" h="161163">
                <a:moveTo>
                  <a:pt x="46933" y="20397"/>
                </a:moveTo>
                <a:lnTo>
                  <a:pt x="43659" y="30218"/>
                </a:lnTo>
                <a:lnTo>
                  <a:pt x="20145" y="30218"/>
                </a:lnTo>
                <a:cubicBezTo>
                  <a:pt x="9034" y="30218"/>
                  <a:pt x="0" y="39252"/>
                  <a:pt x="0" y="50364"/>
                </a:cubicBezTo>
                <a:lnTo>
                  <a:pt x="0" y="130945"/>
                </a:lnTo>
                <a:cubicBezTo>
                  <a:pt x="0" y="142057"/>
                  <a:pt x="9034" y="151091"/>
                  <a:pt x="20145" y="151091"/>
                </a:cubicBezTo>
                <a:lnTo>
                  <a:pt x="141018" y="151091"/>
                </a:lnTo>
                <a:cubicBezTo>
                  <a:pt x="152129" y="151091"/>
                  <a:pt x="161163" y="142057"/>
                  <a:pt x="161163" y="130945"/>
                </a:cubicBezTo>
                <a:lnTo>
                  <a:pt x="161163" y="50364"/>
                </a:lnTo>
                <a:cubicBezTo>
                  <a:pt x="161163" y="39252"/>
                  <a:pt x="152129" y="30218"/>
                  <a:pt x="141018" y="30218"/>
                </a:cubicBezTo>
                <a:lnTo>
                  <a:pt x="117504" y="30218"/>
                </a:lnTo>
                <a:lnTo>
                  <a:pt x="114231" y="20397"/>
                </a:lnTo>
                <a:cubicBezTo>
                  <a:pt x="112185" y="14228"/>
                  <a:pt x="106424" y="10073"/>
                  <a:pt x="99909" y="10073"/>
                </a:cubicBezTo>
                <a:lnTo>
                  <a:pt x="61255" y="10073"/>
                </a:lnTo>
                <a:cubicBezTo>
                  <a:pt x="54739" y="10073"/>
                  <a:pt x="48979" y="14228"/>
                  <a:pt x="46933" y="20397"/>
                </a:cubicBezTo>
                <a:close/>
                <a:moveTo>
                  <a:pt x="80582" y="60436"/>
                </a:moveTo>
                <a:cubicBezTo>
                  <a:pt x="97259" y="60436"/>
                  <a:pt x="110800" y="73977"/>
                  <a:pt x="110800" y="90654"/>
                </a:cubicBezTo>
                <a:cubicBezTo>
                  <a:pt x="110800" y="107332"/>
                  <a:pt x="97259" y="120872"/>
                  <a:pt x="80582" y="120872"/>
                </a:cubicBezTo>
                <a:cubicBezTo>
                  <a:pt x="63904" y="120872"/>
                  <a:pt x="50364" y="107332"/>
                  <a:pt x="50364" y="90654"/>
                </a:cubicBezTo>
                <a:cubicBezTo>
                  <a:pt x="50364" y="73977"/>
                  <a:pt x="63904" y="60436"/>
                  <a:pt x="80582" y="60436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8" name="Text 6"/>
          <p:cNvSpPr/>
          <p:nvPr/>
        </p:nvSpPr>
        <p:spPr>
          <a:xfrm>
            <a:off x="749409" y="1466586"/>
            <a:ext cx="4004907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Anlık Görüntü (Snapshot)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47955" y="1788912"/>
            <a:ext cx="4190245" cy="419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ps</a:t>
            </a:r>
            <a:pPr>
              <a:lnSpc>
                <a:spcPct val="140000"/>
              </a:lnSpc>
            </a:pPr>
            <a:r>
              <a:rPr lang="en-US" sz="1015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(Process Status), sistemde o an çalışan işlemlerin </a:t>
            </a:r>
            <a:pPr>
              <a:lnSpc>
                <a:spcPct val="140000"/>
              </a:lnSpc>
            </a:pPr>
            <a:r>
              <a:rPr lang="en-US" sz="1015" dirty="0">
                <a:solidFill>
                  <a:srgbClr val="7E8C73"/>
                </a:solidFill>
                <a:highlight>
                  <a:srgbClr val="7E8C73">
                    <a:alpha val="25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anlık bir fotoğrafını </a:t>
            </a:r>
            <a:pPr>
              <a:lnSpc>
                <a:spcPct val="140000"/>
              </a:lnSpc>
            </a:pPr>
            <a:r>
              <a:rPr lang="en-US" sz="1015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çeker. İnteraktif değildir, o saniyedeki durumu listeler.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51178" y="2307858"/>
            <a:ext cx="4116109" cy="715565"/>
          </a:xfrm>
          <a:custGeom>
            <a:avLst/>
            <a:gdLst/>
            <a:ahLst/>
            <a:cxnLst/>
            <a:rect l="l" t="t" r="r" b="b"/>
            <a:pathLst>
              <a:path w="4116109" h="715565">
                <a:moveTo>
                  <a:pt x="64465" y="0"/>
                </a:moveTo>
                <a:lnTo>
                  <a:pt x="4051644" y="0"/>
                </a:lnTo>
                <a:cubicBezTo>
                  <a:pt x="4087247" y="0"/>
                  <a:pt x="4116109" y="28862"/>
                  <a:pt x="4116109" y="64465"/>
                </a:cubicBezTo>
                <a:lnTo>
                  <a:pt x="4116109" y="651100"/>
                </a:lnTo>
                <a:cubicBezTo>
                  <a:pt x="4116109" y="686703"/>
                  <a:pt x="4087247" y="715565"/>
                  <a:pt x="4051644" y="715565"/>
                </a:cubicBezTo>
                <a:lnTo>
                  <a:pt x="64465" y="715565"/>
                </a:lnTo>
                <a:cubicBezTo>
                  <a:pt x="28862" y="715565"/>
                  <a:pt x="0" y="686703"/>
                  <a:pt x="0" y="651100"/>
                </a:cubicBezTo>
                <a:lnTo>
                  <a:pt x="0" y="64465"/>
                </a:lnTo>
                <a:cubicBezTo>
                  <a:pt x="0" y="28886"/>
                  <a:pt x="28886" y="0"/>
                  <a:pt x="6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83332" y="2440014"/>
            <a:ext cx="3908209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Temel kullanım: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83332" y="2691426"/>
            <a:ext cx="391526" cy="1740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ps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25550" y="3352196"/>
            <a:ext cx="4535134" cy="4430378"/>
          </a:xfrm>
          <a:custGeom>
            <a:avLst/>
            <a:gdLst/>
            <a:ahLst/>
            <a:cxnLst/>
            <a:rect l="l" t="t" r="r" b="b"/>
            <a:pathLst>
              <a:path w="4535134" h="4430378">
                <a:moveTo>
                  <a:pt x="96715" y="0"/>
                </a:moveTo>
                <a:lnTo>
                  <a:pt x="4438419" y="0"/>
                </a:lnTo>
                <a:cubicBezTo>
                  <a:pt x="4491833" y="0"/>
                  <a:pt x="4535134" y="43301"/>
                  <a:pt x="4535134" y="96715"/>
                </a:cubicBezTo>
                <a:lnTo>
                  <a:pt x="4535134" y="4333663"/>
                </a:lnTo>
                <a:cubicBezTo>
                  <a:pt x="4535134" y="4387077"/>
                  <a:pt x="4491833" y="4430378"/>
                  <a:pt x="4438419" y="4430378"/>
                </a:cubicBezTo>
                <a:lnTo>
                  <a:pt x="96715" y="4430378"/>
                </a:lnTo>
                <a:cubicBezTo>
                  <a:pt x="43301" y="4430378"/>
                  <a:pt x="0" y="4387077"/>
                  <a:pt x="0" y="4333663"/>
                </a:cubicBezTo>
                <a:lnTo>
                  <a:pt x="0" y="96715"/>
                </a:lnTo>
                <a:cubicBezTo>
                  <a:pt x="0" y="43337"/>
                  <a:pt x="43337" y="0"/>
                  <a:pt x="96715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22169" y="5001805"/>
            <a:ext cx="4214419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Kullanım Avantajları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46343" y="5388597"/>
            <a:ext cx="112814" cy="128931"/>
          </a:xfrm>
          <a:custGeom>
            <a:avLst/>
            <a:gdLst/>
            <a:ahLst/>
            <a:cxnLst/>
            <a:rect l="l" t="t" r="r" b="b"/>
            <a:pathLst>
              <a:path w="112814" h="128931">
                <a:moveTo>
                  <a:pt x="109490" y="17652"/>
                </a:moveTo>
                <a:cubicBezTo>
                  <a:pt x="113091" y="20271"/>
                  <a:pt x="113897" y="25308"/>
                  <a:pt x="111278" y="28909"/>
                </a:cubicBezTo>
                <a:lnTo>
                  <a:pt x="46813" y="117548"/>
                </a:lnTo>
                <a:cubicBezTo>
                  <a:pt x="45428" y="119462"/>
                  <a:pt x="43287" y="120646"/>
                  <a:pt x="40920" y="120847"/>
                </a:cubicBezTo>
                <a:cubicBezTo>
                  <a:pt x="38553" y="121049"/>
                  <a:pt x="36262" y="120167"/>
                  <a:pt x="34600" y="118505"/>
                </a:cubicBezTo>
                <a:lnTo>
                  <a:pt x="2367" y="86273"/>
                </a:lnTo>
                <a:cubicBezTo>
                  <a:pt x="-781" y="83125"/>
                  <a:pt x="-781" y="78013"/>
                  <a:pt x="2367" y="74865"/>
                </a:cubicBezTo>
                <a:cubicBezTo>
                  <a:pt x="5515" y="71718"/>
                  <a:pt x="10627" y="71718"/>
                  <a:pt x="13774" y="74865"/>
                </a:cubicBezTo>
                <a:lnTo>
                  <a:pt x="39334" y="100425"/>
                </a:lnTo>
                <a:lnTo>
                  <a:pt x="98259" y="19415"/>
                </a:lnTo>
                <a:cubicBezTo>
                  <a:pt x="100878" y="15814"/>
                  <a:pt x="105914" y="15008"/>
                  <a:pt x="109515" y="17627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6" name="Text 14"/>
          <p:cNvSpPr/>
          <p:nvPr/>
        </p:nvSpPr>
        <p:spPr>
          <a:xfrm>
            <a:off x="780030" y="5356365"/>
            <a:ext cx="1555225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Hızlı:</a:t>
            </a:r>
            <a:pPr>
              <a:lnSpc>
                <a:spcPct val="130000"/>
              </a:lnSpc>
            </a:pPr>
            <a:r>
              <a:rPr lang="en-US" sz="101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Anlık sonuç döndürür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46343" y="5678691"/>
            <a:ext cx="112814" cy="128931"/>
          </a:xfrm>
          <a:custGeom>
            <a:avLst/>
            <a:gdLst/>
            <a:ahLst/>
            <a:cxnLst/>
            <a:rect l="l" t="t" r="r" b="b"/>
            <a:pathLst>
              <a:path w="112814" h="128931">
                <a:moveTo>
                  <a:pt x="109490" y="17652"/>
                </a:moveTo>
                <a:cubicBezTo>
                  <a:pt x="113091" y="20271"/>
                  <a:pt x="113897" y="25308"/>
                  <a:pt x="111278" y="28909"/>
                </a:cubicBezTo>
                <a:lnTo>
                  <a:pt x="46813" y="117548"/>
                </a:lnTo>
                <a:cubicBezTo>
                  <a:pt x="45428" y="119462"/>
                  <a:pt x="43287" y="120646"/>
                  <a:pt x="40920" y="120847"/>
                </a:cubicBezTo>
                <a:cubicBezTo>
                  <a:pt x="38553" y="121049"/>
                  <a:pt x="36262" y="120167"/>
                  <a:pt x="34600" y="118505"/>
                </a:cubicBezTo>
                <a:lnTo>
                  <a:pt x="2367" y="86273"/>
                </a:lnTo>
                <a:cubicBezTo>
                  <a:pt x="-781" y="83125"/>
                  <a:pt x="-781" y="78013"/>
                  <a:pt x="2367" y="74865"/>
                </a:cubicBezTo>
                <a:cubicBezTo>
                  <a:pt x="5515" y="71718"/>
                  <a:pt x="10627" y="71718"/>
                  <a:pt x="13774" y="74865"/>
                </a:cubicBezTo>
                <a:lnTo>
                  <a:pt x="39334" y="100425"/>
                </a:lnTo>
                <a:lnTo>
                  <a:pt x="98259" y="19415"/>
                </a:lnTo>
                <a:cubicBezTo>
                  <a:pt x="100878" y="15814"/>
                  <a:pt x="105914" y="15008"/>
                  <a:pt x="109515" y="17627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8" name="Text 16"/>
          <p:cNvSpPr/>
          <p:nvPr/>
        </p:nvSpPr>
        <p:spPr>
          <a:xfrm>
            <a:off x="780030" y="5646458"/>
            <a:ext cx="2240169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Script dostu:</a:t>
            </a:r>
            <a:pPr>
              <a:lnSpc>
                <a:spcPct val="130000"/>
              </a:lnSpc>
            </a:pPr>
            <a:r>
              <a:rPr lang="en-US" sz="101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Otomasyon için uygundur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46343" y="5968785"/>
            <a:ext cx="112814" cy="128931"/>
          </a:xfrm>
          <a:custGeom>
            <a:avLst/>
            <a:gdLst/>
            <a:ahLst/>
            <a:cxnLst/>
            <a:rect l="l" t="t" r="r" b="b"/>
            <a:pathLst>
              <a:path w="112814" h="128931">
                <a:moveTo>
                  <a:pt x="109490" y="17652"/>
                </a:moveTo>
                <a:cubicBezTo>
                  <a:pt x="113091" y="20271"/>
                  <a:pt x="113897" y="25308"/>
                  <a:pt x="111278" y="28909"/>
                </a:cubicBezTo>
                <a:lnTo>
                  <a:pt x="46813" y="117548"/>
                </a:lnTo>
                <a:cubicBezTo>
                  <a:pt x="45428" y="119462"/>
                  <a:pt x="43287" y="120646"/>
                  <a:pt x="40920" y="120847"/>
                </a:cubicBezTo>
                <a:cubicBezTo>
                  <a:pt x="38553" y="121049"/>
                  <a:pt x="36262" y="120167"/>
                  <a:pt x="34600" y="118505"/>
                </a:cubicBezTo>
                <a:lnTo>
                  <a:pt x="2367" y="86273"/>
                </a:lnTo>
                <a:cubicBezTo>
                  <a:pt x="-781" y="83125"/>
                  <a:pt x="-781" y="78013"/>
                  <a:pt x="2367" y="74865"/>
                </a:cubicBezTo>
                <a:cubicBezTo>
                  <a:pt x="5515" y="71718"/>
                  <a:pt x="10627" y="71718"/>
                  <a:pt x="13774" y="74865"/>
                </a:cubicBezTo>
                <a:lnTo>
                  <a:pt x="39334" y="100425"/>
                </a:lnTo>
                <a:lnTo>
                  <a:pt x="98259" y="19415"/>
                </a:lnTo>
                <a:cubicBezTo>
                  <a:pt x="100878" y="15814"/>
                  <a:pt x="105914" y="15008"/>
                  <a:pt x="109515" y="17627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0" name="Text 18"/>
          <p:cNvSpPr/>
          <p:nvPr/>
        </p:nvSpPr>
        <p:spPr>
          <a:xfrm>
            <a:off x="780030" y="5936552"/>
            <a:ext cx="1893668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Düşük kaynak:</a:t>
            </a:r>
            <a:pPr>
              <a:lnSpc>
                <a:spcPct val="130000"/>
              </a:lnSpc>
            </a:pPr>
            <a:r>
              <a:rPr lang="en-US" sz="101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Hafif bir komuttur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060123" y="1276413"/>
            <a:ext cx="6807536" cy="3648736"/>
          </a:xfrm>
          <a:custGeom>
            <a:avLst/>
            <a:gdLst/>
            <a:ahLst/>
            <a:cxnLst/>
            <a:rect l="l" t="t" r="r" b="b"/>
            <a:pathLst>
              <a:path w="6807536" h="3648736">
                <a:moveTo>
                  <a:pt x="96692" y="0"/>
                </a:moveTo>
                <a:lnTo>
                  <a:pt x="6710844" y="0"/>
                </a:lnTo>
                <a:cubicBezTo>
                  <a:pt x="6764245" y="0"/>
                  <a:pt x="6807536" y="43290"/>
                  <a:pt x="6807536" y="96692"/>
                </a:cubicBezTo>
                <a:lnTo>
                  <a:pt x="6807536" y="3552045"/>
                </a:lnTo>
                <a:cubicBezTo>
                  <a:pt x="6807536" y="3605446"/>
                  <a:pt x="6764245" y="3648736"/>
                  <a:pt x="6710844" y="3648736"/>
                </a:cubicBezTo>
                <a:lnTo>
                  <a:pt x="96692" y="3648736"/>
                </a:lnTo>
                <a:cubicBezTo>
                  <a:pt x="43290" y="3648736"/>
                  <a:pt x="0" y="3605446"/>
                  <a:pt x="0" y="3552045"/>
                </a:cubicBezTo>
                <a:lnTo>
                  <a:pt x="0" y="96692"/>
                </a:lnTo>
                <a:cubicBezTo>
                  <a:pt x="0" y="43290"/>
                  <a:pt x="43290" y="0"/>
                  <a:pt x="96692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5276888" y="1505267"/>
            <a:ext cx="161163" cy="161163"/>
          </a:xfrm>
          <a:custGeom>
            <a:avLst/>
            <a:gdLst/>
            <a:ahLst/>
            <a:cxnLst/>
            <a:rect l="l" t="t" r="r" b="b"/>
            <a:pathLst>
              <a:path w="161163" h="161163">
                <a:moveTo>
                  <a:pt x="2959" y="37332"/>
                </a:moveTo>
                <a:cubicBezTo>
                  <a:pt x="-976" y="33397"/>
                  <a:pt x="-976" y="27007"/>
                  <a:pt x="2959" y="23073"/>
                </a:cubicBezTo>
                <a:cubicBezTo>
                  <a:pt x="6894" y="19138"/>
                  <a:pt x="13283" y="19138"/>
                  <a:pt x="17218" y="23073"/>
                </a:cubicBezTo>
                <a:lnTo>
                  <a:pt x="67582" y="73436"/>
                </a:lnTo>
                <a:cubicBezTo>
                  <a:pt x="71516" y="77371"/>
                  <a:pt x="71516" y="83761"/>
                  <a:pt x="67582" y="87695"/>
                </a:cubicBezTo>
                <a:lnTo>
                  <a:pt x="17218" y="138059"/>
                </a:lnTo>
                <a:cubicBezTo>
                  <a:pt x="13283" y="141994"/>
                  <a:pt x="6894" y="141994"/>
                  <a:pt x="2959" y="138059"/>
                </a:cubicBezTo>
                <a:cubicBezTo>
                  <a:pt x="-976" y="134124"/>
                  <a:pt x="-976" y="127734"/>
                  <a:pt x="2959" y="123800"/>
                </a:cubicBezTo>
                <a:lnTo>
                  <a:pt x="46177" y="80582"/>
                </a:lnTo>
                <a:lnTo>
                  <a:pt x="2959" y="37332"/>
                </a:lnTo>
                <a:close/>
                <a:moveTo>
                  <a:pt x="70509" y="120872"/>
                </a:moveTo>
                <a:lnTo>
                  <a:pt x="151091" y="120872"/>
                </a:lnTo>
                <a:cubicBezTo>
                  <a:pt x="156662" y="120872"/>
                  <a:pt x="161163" y="125374"/>
                  <a:pt x="161163" y="130945"/>
                </a:cubicBezTo>
                <a:cubicBezTo>
                  <a:pt x="161163" y="136517"/>
                  <a:pt x="156662" y="141018"/>
                  <a:pt x="151091" y="141018"/>
                </a:cubicBezTo>
                <a:lnTo>
                  <a:pt x="70509" y="141018"/>
                </a:lnTo>
                <a:cubicBezTo>
                  <a:pt x="64937" y="141018"/>
                  <a:pt x="60436" y="136517"/>
                  <a:pt x="60436" y="130945"/>
                </a:cubicBezTo>
                <a:cubicBezTo>
                  <a:pt x="60436" y="125374"/>
                  <a:pt x="64937" y="120872"/>
                  <a:pt x="70509" y="120872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3" name="Text 21"/>
          <p:cNvSpPr/>
          <p:nvPr/>
        </p:nvSpPr>
        <p:spPr>
          <a:xfrm>
            <a:off x="5458197" y="1473034"/>
            <a:ext cx="6293425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 Sık Kullanılan Komutlar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272859" y="1827594"/>
            <a:ext cx="6398181" cy="1482702"/>
          </a:xfrm>
          <a:custGeom>
            <a:avLst/>
            <a:gdLst/>
            <a:ahLst/>
            <a:cxnLst/>
            <a:rect l="l" t="t" r="r" b="b"/>
            <a:pathLst>
              <a:path w="6398181" h="1482702">
                <a:moveTo>
                  <a:pt x="32233" y="0"/>
                </a:moveTo>
                <a:lnTo>
                  <a:pt x="6333713" y="0"/>
                </a:lnTo>
                <a:cubicBezTo>
                  <a:pt x="6369318" y="0"/>
                  <a:pt x="6398181" y="28863"/>
                  <a:pt x="6398181" y="64468"/>
                </a:cubicBezTo>
                <a:lnTo>
                  <a:pt x="6398181" y="1418234"/>
                </a:lnTo>
                <a:cubicBezTo>
                  <a:pt x="6398181" y="1453839"/>
                  <a:pt x="6369318" y="1482702"/>
                  <a:pt x="6333713" y="1482702"/>
                </a:cubicBezTo>
                <a:lnTo>
                  <a:pt x="32233" y="1482702"/>
                </a:lnTo>
                <a:cubicBezTo>
                  <a:pt x="14431" y="1482702"/>
                  <a:pt x="0" y="1468271"/>
                  <a:pt x="0" y="1450469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5272859" y="1827594"/>
            <a:ext cx="32233" cy="1482702"/>
          </a:xfrm>
          <a:custGeom>
            <a:avLst/>
            <a:gdLst/>
            <a:ahLst/>
            <a:cxnLst/>
            <a:rect l="l" t="t" r="r" b="b"/>
            <a:pathLst>
              <a:path w="32233" h="1482702">
                <a:moveTo>
                  <a:pt x="32233" y="0"/>
                </a:moveTo>
                <a:lnTo>
                  <a:pt x="32233" y="0"/>
                </a:lnTo>
                <a:lnTo>
                  <a:pt x="32233" y="1482702"/>
                </a:lnTo>
                <a:lnTo>
                  <a:pt x="32233" y="1482702"/>
                </a:lnTo>
                <a:cubicBezTo>
                  <a:pt x="14431" y="1482702"/>
                  <a:pt x="0" y="1468271"/>
                  <a:pt x="0" y="1450469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6" name="Text 24"/>
          <p:cNvSpPr/>
          <p:nvPr/>
        </p:nvSpPr>
        <p:spPr>
          <a:xfrm>
            <a:off x="5450139" y="1988757"/>
            <a:ext cx="733293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3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ps aux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857669" y="2037004"/>
            <a:ext cx="709118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b="1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Süreçler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450139" y="2343214"/>
            <a:ext cx="6124204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kullanıcıların işlemlerini detaylı listeler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450139" y="2601075"/>
            <a:ext cx="6116145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pPr>
              <a:lnSpc>
                <a:spcPct val="120000"/>
              </a:lnSpc>
            </a:pPr>
            <a:r>
              <a:rPr lang="en-US" sz="888" b="1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a:</a:t>
            </a:r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Tüm kullanıcıların süreçleri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450139" y="2794471"/>
            <a:ext cx="6116145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pPr>
              <a:lnSpc>
                <a:spcPct val="120000"/>
              </a:lnSpc>
            </a:pPr>
            <a:r>
              <a:rPr lang="en-US" sz="888" b="1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u:</a:t>
            </a:r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Kullanıcı bilgilerini gösterir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450139" y="2987867"/>
            <a:ext cx="6116145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pPr>
              <a:lnSpc>
                <a:spcPct val="120000"/>
              </a:lnSpc>
            </a:pPr>
            <a:r>
              <a:rPr lang="en-US" sz="888" b="1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x:</a:t>
            </a:r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Terminal olmayan süreçleri dahil eder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272859" y="3439124"/>
            <a:ext cx="6398181" cy="1289306"/>
          </a:xfrm>
          <a:custGeom>
            <a:avLst/>
            <a:gdLst/>
            <a:ahLst/>
            <a:cxnLst/>
            <a:rect l="l" t="t" r="r" b="b"/>
            <a:pathLst>
              <a:path w="6398181" h="1289306">
                <a:moveTo>
                  <a:pt x="32233" y="0"/>
                </a:moveTo>
                <a:lnTo>
                  <a:pt x="6333716" y="0"/>
                </a:lnTo>
                <a:cubicBezTo>
                  <a:pt x="6369319" y="0"/>
                  <a:pt x="6398181" y="28862"/>
                  <a:pt x="6398181" y="64465"/>
                </a:cubicBezTo>
                <a:lnTo>
                  <a:pt x="6398181" y="1224841"/>
                </a:lnTo>
                <a:cubicBezTo>
                  <a:pt x="6398181" y="1260444"/>
                  <a:pt x="6369319" y="1289306"/>
                  <a:pt x="6333716" y="1289306"/>
                </a:cubicBezTo>
                <a:lnTo>
                  <a:pt x="32233" y="1289306"/>
                </a:lnTo>
                <a:cubicBezTo>
                  <a:pt x="14431" y="1289306"/>
                  <a:pt x="0" y="1274875"/>
                  <a:pt x="0" y="1257073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5272859" y="3439124"/>
            <a:ext cx="32233" cy="1289306"/>
          </a:xfrm>
          <a:custGeom>
            <a:avLst/>
            <a:gdLst/>
            <a:ahLst/>
            <a:cxnLst/>
            <a:rect l="l" t="t" r="r" b="b"/>
            <a:pathLst>
              <a:path w="32233" h="1289306">
                <a:moveTo>
                  <a:pt x="32233" y="0"/>
                </a:moveTo>
                <a:lnTo>
                  <a:pt x="32233" y="0"/>
                </a:lnTo>
                <a:lnTo>
                  <a:pt x="32233" y="1289306"/>
                </a:lnTo>
                <a:lnTo>
                  <a:pt x="32233" y="1289306"/>
                </a:lnTo>
                <a:cubicBezTo>
                  <a:pt x="14431" y="1289306"/>
                  <a:pt x="0" y="1274875"/>
                  <a:pt x="0" y="1257073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4A4E54"/>
          </a:solidFill>
          <a:ln/>
        </p:spPr>
      </p:sp>
      <p:sp>
        <p:nvSpPr>
          <p:cNvPr id="34" name="Text 32"/>
          <p:cNvSpPr/>
          <p:nvPr/>
        </p:nvSpPr>
        <p:spPr>
          <a:xfrm>
            <a:off x="5450139" y="3600287"/>
            <a:ext cx="733293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3" b="1" dirty="0">
                <a:solidFill>
                  <a:srgbClr val="4A4E5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ps -ef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783937" y="3648538"/>
            <a:ext cx="781642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b="1" dirty="0">
                <a:solidFill>
                  <a:srgbClr val="4A4E5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PPID ile Birlikte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450139" y="3954748"/>
            <a:ext cx="6124204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İşlemleri ana işlem kimlikleri (PPID) ile birlikte gösterir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450139" y="4212609"/>
            <a:ext cx="6116145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pPr>
              <a:lnSpc>
                <a:spcPct val="120000"/>
              </a:lnSpc>
            </a:pPr>
            <a:r>
              <a:rPr lang="en-US" sz="888" b="1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-e:</a:t>
            </a:r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Tüm süreçleri listeler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450139" y="4406005"/>
            <a:ext cx="6116145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pPr>
              <a:lnSpc>
                <a:spcPct val="120000"/>
              </a:lnSpc>
            </a:pPr>
            <a:r>
              <a:rPr lang="en-US" sz="888" b="1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-f:</a:t>
            </a:r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Tam format (PPID dahil)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060123" y="5060326"/>
            <a:ext cx="6807536" cy="2722047"/>
          </a:xfrm>
          <a:custGeom>
            <a:avLst/>
            <a:gdLst/>
            <a:ahLst/>
            <a:cxnLst/>
            <a:rect l="l" t="t" r="r" b="b"/>
            <a:pathLst>
              <a:path w="6807536" h="2722047">
                <a:moveTo>
                  <a:pt x="96687" y="0"/>
                </a:moveTo>
                <a:lnTo>
                  <a:pt x="6710849" y="0"/>
                </a:lnTo>
                <a:cubicBezTo>
                  <a:pt x="6764247" y="0"/>
                  <a:pt x="6807536" y="43288"/>
                  <a:pt x="6807536" y="96687"/>
                </a:cubicBezTo>
                <a:lnTo>
                  <a:pt x="6807536" y="2625360"/>
                </a:lnTo>
                <a:cubicBezTo>
                  <a:pt x="6807536" y="2678759"/>
                  <a:pt x="6764247" y="2722047"/>
                  <a:pt x="6710849" y="2722047"/>
                </a:cubicBezTo>
                <a:lnTo>
                  <a:pt x="96687" y="2722047"/>
                </a:lnTo>
                <a:cubicBezTo>
                  <a:pt x="43288" y="2722047"/>
                  <a:pt x="0" y="2678759"/>
                  <a:pt x="0" y="2625360"/>
                </a:cubicBezTo>
                <a:lnTo>
                  <a:pt x="0" y="96687"/>
                </a:lnTo>
                <a:cubicBezTo>
                  <a:pt x="0" y="43324"/>
                  <a:pt x="43324" y="0"/>
                  <a:pt x="96687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5256743" y="5256944"/>
            <a:ext cx="6486821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Örnek Çıktı Yorumlama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259966" y="5614726"/>
            <a:ext cx="6404628" cy="1037891"/>
          </a:xfrm>
          <a:custGeom>
            <a:avLst/>
            <a:gdLst/>
            <a:ahLst/>
            <a:cxnLst/>
            <a:rect l="l" t="t" r="r" b="b"/>
            <a:pathLst>
              <a:path w="6404628" h="1037891">
                <a:moveTo>
                  <a:pt x="64463" y="0"/>
                </a:moveTo>
                <a:lnTo>
                  <a:pt x="6340164" y="0"/>
                </a:lnTo>
                <a:cubicBezTo>
                  <a:pt x="6375766" y="0"/>
                  <a:pt x="6404628" y="28861"/>
                  <a:pt x="6404628" y="64463"/>
                </a:cubicBezTo>
                <a:lnTo>
                  <a:pt x="6404628" y="973428"/>
                </a:lnTo>
                <a:cubicBezTo>
                  <a:pt x="6404628" y="1009030"/>
                  <a:pt x="6375766" y="1037891"/>
                  <a:pt x="6340164" y="1037891"/>
                </a:cubicBezTo>
                <a:lnTo>
                  <a:pt x="64463" y="1037891"/>
                </a:lnTo>
                <a:cubicBezTo>
                  <a:pt x="28861" y="1037891"/>
                  <a:pt x="0" y="1009030"/>
                  <a:pt x="0" y="973428"/>
                </a:cubicBezTo>
                <a:lnTo>
                  <a:pt x="0" y="64463"/>
                </a:lnTo>
                <a:cubicBezTo>
                  <a:pt x="0" y="28885"/>
                  <a:pt x="28885" y="0"/>
                  <a:pt x="644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5392120" y="5746882"/>
            <a:ext cx="6196727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PID %CPU %MEM COMMAND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392120" y="5972511"/>
            <a:ext cx="6196727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1 0.0 0.1 init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5392120" y="6165907"/>
            <a:ext cx="6196727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1234 15.2 5.8 firefox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392120" y="6359303"/>
            <a:ext cx="6196727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5678 2.1 1.2 terminal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5406" y="335406"/>
            <a:ext cx="11579884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spc="92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Disk Yönetimi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5406" y="570190"/>
            <a:ext cx="11722432" cy="402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6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Disk Yönetimi Komutları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5406" y="1073298"/>
            <a:ext cx="1073298" cy="50311"/>
          </a:xfrm>
          <a:custGeom>
            <a:avLst/>
            <a:gdLst/>
            <a:ahLst/>
            <a:cxnLst/>
            <a:rect l="l" t="t" r="r" b="b"/>
            <a:pathLst>
              <a:path w="1073298" h="50311">
                <a:moveTo>
                  <a:pt x="0" y="0"/>
                </a:moveTo>
                <a:lnTo>
                  <a:pt x="1073298" y="0"/>
                </a:lnTo>
                <a:lnTo>
                  <a:pt x="1073298" y="50311"/>
                </a:lnTo>
                <a:lnTo>
                  <a:pt x="0" y="50311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Shape 3"/>
          <p:cNvSpPr/>
          <p:nvPr/>
        </p:nvSpPr>
        <p:spPr>
          <a:xfrm>
            <a:off x="352176" y="1324853"/>
            <a:ext cx="5643202" cy="5282641"/>
          </a:xfrm>
          <a:custGeom>
            <a:avLst/>
            <a:gdLst/>
            <a:ahLst/>
            <a:cxnLst/>
            <a:rect l="l" t="t" r="r" b="b"/>
            <a:pathLst>
              <a:path w="5643202" h="5282641">
                <a:moveTo>
                  <a:pt x="33541" y="0"/>
                </a:moveTo>
                <a:lnTo>
                  <a:pt x="5542568" y="0"/>
                </a:lnTo>
                <a:cubicBezTo>
                  <a:pt x="5598147" y="0"/>
                  <a:pt x="5643202" y="45056"/>
                  <a:pt x="5643202" y="100634"/>
                </a:cubicBezTo>
                <a:lnTo>
                  <a:pt x="5643202" y="5182007"/>
                </a:lnTo>
                <a:cubicBezTo>
                  <a:pt x="5643202" y="5237585"/>
                  <a:pt x="5598147" y="5282641"/>
                  <a:pt x="5542568" y="5282641"/>
                </a:cubicBezTo>
                <a:lnTo>
                  <a:pt x="33541" y="5282641"/>
                </a:lnTo>
                <a:cubicBezTo>
                  <a:pt x="15017" y="5282641"/>
                  <a:pt x="0" y="5267624"/>
                  <a:pt x="0" y="5249100"/>
                </a:cubicBezTo>
                <a:lnTo>
                  <a:pt x="0" y="33541"/>
                </a:lnTo>
                <a:cubicBezTo>
                  <a:pt x="0" y="15029"/>
                  <a:pt x="15029" y="0"/>
                  <a:pt x="33541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52176" y="1324853"/>
            <a:ext cx="33541" cy="5282641"/>
          </a:xfrm>
          <a:custGeom>
            <a:avLst/>
            <a:gdLst/>
            <a:ahLst/>
            <a:cxnLst/>
            <a:rect l="l" t="t" r="r" b="b"/>
            <a:pathLst>
              <a:path w="33541" h="5282641">
                <a:moveTo>
                  <a:pt x="33541" y="0"/>
                </a:moveTo>
                <a:lnTo>
                  <a:pt x="33541" y="0"/>
                </a:lnTo>
                <a:lnTo>
                  <a:pt x="33541" y="5282641"/>
                </a:lnTo>
                <a:lnTo>
                  <a:pt x="33541" y="5282641"/>
                </a:lnTo>
                <a:cubicBezTo>
                  <a:pt x="15017" y="5282641"/>
                  <a:pt x="0" y="5267624"/>
                  <a:pt x="0" y="5249100"/>
                </a:cubicBezTo>
                <a:lnTo>
                  <a:pt x="0" y="33541"/>
                </a:lnTo>
                <a:cubicBezTo>
                  <a:pt x="0" y="15029"/>
                  <a:pt x="15029" y="0"/>
                  <a:pt x="33541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Shape 5"/>
          <p:cNvSpPr/>
          <p:nvPr/>
        </p:nvSpPr>
        <p:spPr>
          <a:xfrm>
            <a:off x="582768" y="1559530"/>
            <a:ext cx="226399" cy="201243"/>
          </a:xfrm>
          <a:custGeom>
            <a:avLst/>
            <a:gdLst/>
            <a:ahLst/>
            <a:cxnLst/>
            <a:rect l="l" t="t" r="r" b="b"/>
            <a:pathLst>
              <a:path w="226399" h="201243">
                <a:moveTo>
                  <a:pt x="201401" y="94333"/>
                </a:moveTo>
                <a:lnTo>
                  <a:pt x="132223" y="94333"/>
                </a:lnTo>
                <a:cubicBezTo>
                  <a:pt x="125266" y="94333"/>
                  <a:pt x="119646" y="88712"/>
                  <a:pt x="119646" y="81755"/>
                </a:cubicBezTo>
                <a:lnTo>
                  <a:pt x="119646" y="12578"/>
                </a:lnTo>
                <a:cubicBezTo>
                  <a:pt x="119646" y="5621"/>
                  <a:pt x="125306" y="-79"/>
                  <a:pt x="132184" y="825"/>
                </a:cubicBezTo>
                <a:cubicBezTo>
                  <a:pt x="174241" y="6407"/>
                  <a:pt x="207572" y="39738"/>
                  <a:pt x="213153" y="81794"/>
                </a:cubicBezTo>
                <a:cubicBezTo>
                  <a:pt x="214057" y="88673"/>
                  <a:pt x="208358" y="94333"/>
                  <a:pt x="201401" y="94333"/>
                </a:cubicBezTo>
                <a:close/>
                <a:moveTo>
                  <a:pt x="87494" y="14622"/>
                </a:moveTo>
                <a:cubicBezTo>
                  <a:pt x="94608" y="13128"/>
                  <a:pt x="100779" y="18945"/>
                  <a:pt x="100779" y="26217"/>
                </a:cubicBezTo>
                <a:lnTo>
                  <a:pt x="100779" y="103766"/>
                </a:lnTo>
                <a:cubicBezTo>
                  <a:pt x="100779" y="105967"/>
                  <a:pt x="101565" y="108090"/>
                  <a:pt x="102941" y="109780"/>
                </a:cubicBezTo>
                <a:lnTo>
                  <a:pt x="154863" y="172433"/>
                </a:lnTo>
                <a:cubicBezTo>
                  <a:pt x="159462" y="177975"/>
                  <a:pt x="158479" y="186347"/>
                  <a:pt x="152151" y="189766"/>
                </a:cubicBezTo>
                <a:cubicBezTo>
                  <a:pt x="138748" y="197077"/>
                  <a:pt x="123380" y="201243"/>
                  <a:pt x="107068" y="201243"/>
                </a:cubicBezTo>
                <a:cubicBezTo>
                  <a:pt x="54988" y="201243"/>
                  <a:pt x="12735" y="158990"/>
                  <a:pt x="12735" y="106911"/>
                </a:cubicBezTo>
                <a:cubicBezTo>
                  <a:pt x="12735" y="61513"/>
                  <a:pt x="44769" y="23623"/>
                  <a:pt x="87494" y="14622"/>
                </a:cubicBezTo>
                <a:close/>
                <a:moveTo>
                  <a:pt x="187801" y="113199"/>
                </a:moveTo>
                <a:lnTo>
                  <a:pt x="212956" y="113199"/>
                </a:lnTo>
                <a:cubicBezTo>
                  <a:pt x="220228" y="113199"/>
                  <a:pt x="226045" y="119370"/>
                  <a:pt x="224552" y="126485"/>
                </a:cubicBezTo>
                <a:cubicBezTo>
                  <a:pt x="220542" y="145508"/>
                  <a:pt x="210795" y="162410"/>
                  <a:pt x="197195" y="175302"/>
                </a:cubicBezTo>
                <a:cubicBezTo>
                  <a:pt x="192360" y="179901"/>
                  <a:pt x="184775" y="178918"/>
                  <a:pt x="180530" y="173769"/>
                </a:cubicBezTo>
                <a:lnTo>
                  <a:pt x="147356" y="133795"/>
                </a:lnTo>
                <a:cubicBezTo>
                  <a:pt x="140556" y="125581"/>
                  <a:pt x="146412" y="113199"/>
                  <a:pt x="157025" y="113199"/>
                </a:cubicBezTo>
                <a:lnTo>
                  <a:pt x="187762" y="113199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8" name="Text 6"/>
          <p:cNvSpPr/>
          <p:nvPr/>
        </p:nvSpPr>
        <p:spPr>
          <a:xfrm>
            <a:off x="821744" y="1526096"/>
            <a:ext cx="5073012" cy="268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85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df -h: Disk Kullanımı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0190" y="1928477"/>
            <a:ext cx="5291026" cy="4360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df</a:t>
            </a:r>
            <a:pPr>
              <a:lnSpc>
                <a:spcPct val="140000"/>
              </a:lnSpc>
            </a:pPr>
            <a:r>
              <a:rPr lang="en-US" sz="1056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(disk free), dosya sistemlerinin disk kullanımını ve </a:t>
            </a:r>
            <a:pPr>
              <a:lnSpc>
                <a:spcPct val="140000"/>
              </a:lnSpc>
            </a:pPr>
            <a:r>
              <a:rPr lang="en-US" sz="1056" dirty="0">
                <a:solidFill>
                  <a:srgbClr val="7E8C73"/>
                </a:solidFill>
                <a:highlight>
                  <a:srgbClr val="7E8C73">
                    <a:alpha val="25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boş alan durumunu </a:t>
            </a:r>
            <a:pPr>
              <a:lnSpc>
                <a:spcPct val="140000"/>
              </a:lnSpc>
            </a:pPr>
            <a:r>
              <a:rPr lang="en-US" sz="1056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gösterir. </a:t>
            </a:r>
            <a:pPr>
              <a:lnSpc>
                <a:spcPct val="140000"/>
              </a:lnSpc>
            </a:pPr>
            <a:r>
              <a:rPr lang="en-US" sz="105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-h</a:t>
            </a:r>
            <a:pPr>
              <a:lnSpc>
                <a:spcPct val="140000"/>
              </a:lnSpc>
            </a:pPr>
            <a:r>
              <a:rPr lang="en-US" sz="1056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parametresi "human-readable" format sağlar.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3544" y="2502021"/>
            <a:ext cx="5222268" cy="509817"/>
          </a:xfrm>
          <a:custGeom>
            <a:avLst/>
            <a:gdLst/>
            <a:ahLst/>
            <a:cxnLst/>
            <a:rect l="l" t="t" r="r" b="b"/>
            <a:pathLst>
              <a:path w="5222268" h="509817">
                <a:moveTo>
                  <a:pt x="67082" y="0"/>
                </a:moveTo>
                <a:lnTo>
                  <a:pt x="5155186" y="0"/>
                </a:lnTo>
                <a:cubicBezTo>
                  <a:pt x="5192210" y="0"/>
                  <a:pt x="5222268" y="30058"/>
                  <a:pt x="5222268" y="67082"/>
                </a:cubicBezTo>
                <a:lnTo>
                  <a:pt x="5222268" y="442735"/>
                </a:lnTo>
                <a:cubicBezTo>
                  <a:pt x="5222268" y="479758"/>
                  <a:pt x="5192210" y="509817"/>
                  <a:pt x="5155186" y="509817"/>
                </a:cubicBezTo>
                <a:lnTo>
                  <a:pt x="67082" y="509817"/>
                </a:lnTo>
                <a:cubicBezTo>
                  <a:pt x="30058" y="509817"/>
                  <a:pt x="0" y="479758"/>
                  <a:pt x="0" y="442735"/>
                </a:cubicBezTo>
                <a:lnTo>
                  <a:pt x="0" y="67082"/>
                </a:lnTo>
                <a:cubicBezTo>
                  <a:pt x="0" y="30058"/>
                  <a:pt x="30058" y="0"/>
                  <a:pt x="6708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1060" y="2659663"/>
            <a:ext cx="729298" cy="1945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1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 df -h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3544" y="3152709"/>
            <a:ext cx="5222268" cy="2564177"/>
          </a:xfrm>
          <a:custGeom>
            <a:avLst/>
            <a:gdLst/>
            <a:ahLst/>
            <a:cxnLst/>
            <a:rect l="l" t="t" r="r" b="b"/>
            <a:pathLst>
              <a:path w="5222268" h="2564177">
                <a:moveTo>
                  <a:pt x="67079" y="0"/>
                </a:moveTo>
                <a:lnTo>
                  <a:pt x="5155189" y="0"/>
                </a:lnTo>
                <a:cubicBezTo>
                  <a:pt x="5192236" y="0"/>
                  <a:pt x="5222268" y="30032"/>
                  <a:pt x="5222268" y="67079"/>
                </a:cubicBezTo>
                <a:lnTo>
                  <a:pt x="5222268" y="2497098"/>
                </a:lnTo>
                <a:cubicBezTo>
                  <a:pt x="5222268" y="2534145"/>
                  <a:pt x="5192236" y="2564177"/>
                  <a:pt x="5155189" y="2564177"/>
                </a:cubicBezTo>
                <a:lnTo>
                  <a:pt x="67079" y="2564177"/>
                </a:lnTo>
                <a:cubicBezTo>
                  <a:pt x="30032" y="2564177"/>
                  <a:pt x="0" y="2534145"/>
                  <a:pt x="0" y="2497098"/>
                </a:cubicBezTo>
                <a:lnTo>
                  <a:pt x="0" y="67079"/>
                </a:lnTo>
                <a:cubicBezTo>
                  <a:pt x="0" y="30032"/>
                  <a:pt x="30032" y="0"/>
                  <a:pt x="67079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11060" y="3290227"/>
            <a:ext cx="5014316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Örnek Çıktı: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11060" y="3592093"/>
            <a:ext cx="5005931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Filesystem Size Used Avail Use%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1060" y="3793336"/>
            <a:ext cx="5005931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/dev/sda1 50G 35G 12G 75%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11060" y="3994580"/>
            <a:ext cx="5005931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/dev/sdb1 100G 20G 75G 20%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3544" y="5857442"/>
            <a:ext cx="1247709" cy="543357"/>
          </a:xfrm>
          <a:custGeom>
            <a:avLst/>
            <a:gdLst/>
            <a:ahLst/>
            <a:cxnLst/>
            <a:rect l="l" t="t" r="r" b="b"/>
            <a:pathLst>
              <a:path w="1247709" h="543357">
                <a:moveTo>
                  <a:pt x="33541" y="0"/>
                </a:moveTo>
                <a:lnTo>
                  <a:pt x="1214168" y="0"/>
                </a:lnTo>
                <a:cubicBezTo>
                  <a:pt x="1232692" y="0"/>
                  <a:pt x="1247709" y="15017"/>
                  <a:pt x="1247709" y="33541"/>
                </a:cubicBezTo>
                <a:lnTo>
                  <a:pt x="1247709" y="509816"/>
                </a:lnTo>
                <a:cubicBezTo>
                  <a:pt x="1247709" y="528340"/>
                  <a:pt x="1232692" y="543357"/>
                  <a:pt x="1214168" y="543357"/>
                </a:cubicBezTo>
                <a:lnTo>
                  <a:pt x="33541" y="543357"/>
                </a:lnTo>
                <a:cubicBezTo>
                  <a:pt x="15017" y="543357"/>
                  <a:pt x="0" y="528340"/>
                  <a:pt x="0" y="509816"/>
                </a:cubicBezTo>
                <a:lnTo>
                  <a:pt x="0" y="33541"/>
                </a:lnTo>
                <a:cubicBezTo>
                  <a:pt x="0" y="15017"/>
                  <a:pt x="15017" y="0"/>
                  <a:pt x="33541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652364" y="5961420"/>
            <a:ext cx="1090069" cy="1341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92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Size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48172" y="6129017"/>
            <a:ext cx="1098454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Toplam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896510" y="5857442"/>
            <a:ext cx="1247709" cy="543357"/>
          </a:xfrm>
          <a:custGeom>
            <a:avLst/>
            <a:gdLst/>
            <a:ahLst/>
            <a:cxnLst/>
            <a:rect l="l" t="t" r="r" b="b"/>
            <a:pathLst>
              <a:path w="1247709" h="543357">
                <a:moveTo>
                  <a:pt x="33541" y="0"/>
                </a:moveTo>
                <a:lnTo>
                  <a:pt x="1214168" y="0"/>
                </a:lnTo>
                <a:cubicBezTo>
                  <a:pt x="1232692" y="0"/>
                  <a:pt x="1247709" y="15017"/>
                  <a:pt x="1247709" y="33541"/>
                </a:cubicBezTo>
                <a:lnTo>
                  <a:pt x="1247709" y="509816"/>
                </a:lnTo>
                <a:cubicBezTo>
                  <a:pt x="1247709" y="528340"/>
                  <a:pt x="1232692" y="543357"/>
                  <a:pt x="1214168" y="543357"/>
                </a:cubicBezTo>
                <a:lnTo>
                  <a:pt x="33541" y="543357"/>
                </a:lnTo>
                <a:cubicBezTo>
                  <a:pt x="15017" y="543357"/>
                  <a:pt x="0" y="528340"/>
                  <a:pt x="0" y="509816"/>
                </a:cubicBezTo>
                <a:lnTo>
                  <a:pt x="0" y="33541"/>
                </a:lnTo>
                <a:cubicBezTo>
                  <a:pt x="0" y="15017"/>
                  <a:pt x="15017" y="0"/>
                  <a:pt x="33541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975330" y="5961420"/>
            <a:ext cx="1090069" cy="1341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92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Used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971138" y="6129017"/>
            <a:ext cx="1098454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Kullanılan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219476" y="5857442"/>
            <a:ext cx="1247709" cy="543357"/>
          </a:xfrm>
          <a:custGeom>
            <a:avLst/>
            <a:gdLst/>
            <a:ahLst/>
            <a:cxnLst/>
            <a:rect l="l" t="t" r="r" b="b"/>
            <a:pathLst>
              <a:path w="1247709" h="543357">
                <a:moveTo>
                  <a:pt x="33541" y="0"/>
                </a:moveTo>
                <a:lnTo>
                  <a:pt x="1214168" y="0"/>
                </a:lnTo>
                <a:cubicBezTo>
                  <a:pt x="1232692" y="0"/>
                  <a:pt x="1247709" y="15017"/>
                  <a:pt x="1247709" y="33541"/>
                </a:cubicBezTo>
                <a:lnTo>
                  <a:pt x="1247709" y="509816"/>
                </a:lnTo>
                <a:cubicBezTo>
                  <a:pt x="1247709" y="528340"/>
                  <a:pt x="1232692" y="543357"/>
                  <a:pt x="1214168" y="543357"/>
                </a:cubicBezTo>
                <a:lnTo>
                  <a:pt x="33541" y="543357"/>
                </a:lnTo>
                <a:cubicBezTo>
                  <a:pt x="15017" y="543357"/>
                  <a:pt x="0" y="528340"/>
                  <a:pt x="0" y="509816"/>
                </a:cubicBezTo>
                <a:lnTo>
                  <a:pt x="0" y="33541"/>
                </a:lnTo>
                <a:cubicBezTo>
                  <a:pt x="0" y="15017"/>
                  <a:pt x="15017" y="0"/>
                  <a:pt x="33541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3298297" y="5961420"/>
            <a:ext cx="1090069" cy="1341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92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Avail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294104" y="6129017"/>
            <a:ext cx="1098454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Boş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542442" y="5857442"/>
            <a:ext cx="1247709" cy="543357"/>
          </a:xfrm>
          <a:custGeom>
            <a:avLst/>
            <a:gdLst/>
            <a:ahLst/>
            <a:cxnLst/>
            <a:rect l="l" t="t" r="r" b="b"/>
            <a:pathLst>
              <a:path w="1247709" h="543357">
                <a:moveTo>
                  <a:pt x="33541" y="0"/>
                </a:moveTo>
                <a:lnTo>
                  <a:pt x="1214168" y="0"/>
                </a:lnTo>
                <a:cubicBezTo>
                  <a:pt x="1232692" y="0"/>
                  <a:pt x="1247709" y="15017"/>
                  <a:pt x="1247709" y="33541"/>
                </a:cubicBezTo>
                <a:lnTo>
                  <a:pt x="1247709" y="509816"/>
                </a:lnTo>
                <a:cubicBezTo>
                  <a:pt x="1247709" y="528340"/>
                  <a:pt x="1232692" y="543357"/>
                  <a:pt x="1214168" y="543357"/>
                </a:cubicBezTo>
                <a:lnTo>
                  <a:pt x="33541" y="543357"/>
                </a:lnTo>
                <a:cubicBezTo>
                  <a:pt x="15017" y="543357"/>
                  <a:pt x="0" y="528340"/>
                  <a:pt x="0" y="509816"/>
                </a:cubicBezTo>
                <a:lnTo>
                  <a:pt x="0" y="33541"/>
                </a:lnTo>
                <a:cubicBezTo>
                  <a:pt x="0" y="15017"/>
                  <a:pt x="15017" y="0"/>
                  <a:pt x="33541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4621263" y="5961420"/>
            <a:ext cx="1090069" cy="1341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92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Use%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617070" y="6129017"/>
            <a:ext cx="1098454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Yüzde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00815" y="1328207"/>
            <a:ext cx="5658295" cy="5272579"/>
          </a:xfrm>
          <a:custGeom>
            <a:avLst/>
            <a:gdLst/>
            <a:ahLst/>
            <a:cxnLst/>
            <a:rect l="l" t="t" r="r" b="b"/>
            <a:pathLst>
              <a:path w="5658295" h="5272579">
                <a:moveTo>
                  <a:pt x="100601" y="0"/>
                </a:moveTo>
                <a:lnTo>
                  <a:pt x="5557695" y="0"/>
                </a:lnTo>
                <a:cubicBezTo>
                  <a:pt x="5613255" y="0"/>
                  <a:pt x="5658295" y="45041"/>
                  <a:pt x="5658295" y="100601"/>
                </a:cubicBezTo>
                <a:lnTo>
                  <a:pt x="5658295" y="5171978"/>
                </a:lnTo>
                <a:cubicBezTo>
                  <a:pt x="5658295" y="5227538"/>
                  <a:pt x="5613255" y="5272579"/>
                  <a:pt x="5557695" y="5272579"/>
                </a:cubicBezTo>
                <a:lnTo>
                  <a:pt x="100601" y="5272579"/>
                </a:lnTo>
                <a:cubicBezTo>
                  <a:pt x="45041" y="5272579"/>
                  <a:pt x="0" y="5227538"/>
                  <a:pt x="0" y="5171978"/>
                </a:cubicBezTo>
                <a:lnTo>
                  <a:pt x="0" y="100601"/>
                </a:lnTo>
                <a:cubicBezTo>
                  <a:pt x="0" y="45041"/>
                  <a:pt x="45041" y="0"/>
                  <a:pt x="100601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6430567" y="1566241"/>
            <a:ext cx="201243" cy="201243"/>
          </a:xfrm>
          <a:custGeom>
            <a:avLst/>
            <a:gdLst/>
            <a:ahLst/>
            <a:cxnLst/>
            <a:rect l="l" t="t" r="r" b="b"/>
            <a:pathLst>
              <a:path w="201243" h="201243">
                <a:moveTo>
                  <a:pt x="163510" y="81755"/>
                </a:moveTo>
                <a:cubicBezTo>
                  <a:pt x="163510" y="99796"/>
                  <a:pt x="157654" y="116462"/>
                  <a:pt x="147788" y="129983"/>
                </a:cubicBezTo>
                <a:lnTo>
                  <a:pt x="197549" y="179783"/>
                </a:lnTo>
                <a:cubicBezTo>
                  <a:pt x="202462" y="184696"/>
                  <a:pt x="202462" y="192675"/>
                  <a:pt x="197549" y="197588"/>
                </a:cubicBezTo>
                <a:cubicBezTo>
                  <a:pt x="192636" y="202501"/>
                  <a:pt x="184657" y="202501"/>
                  <a:pt x="179743" y="197588"/>
                </a:cubicBezTo>
                <a:lnTo>
                  <a:pt x="129983" y="147788"/>
                </a:lnTo>
                <a:cubicBezTo>
                  <a:pt x="116462" y="157654"/>
                  <a:pt x="99796" y="163510"/>
                  <a:pt x="81755" y="163510"/>
                </a:cubicBezTo>
                <a:cubicBezTo>
                  <a:pt x="36593" y="163510"/>
                  <a:pt x="0" y="126917"/>
                  <a:pt x="0" y="81755"/>
                </a:cubicBezTo>
                <a:cubicBezTo>
                  <a:pt x="0" y="36593"/>
                  <a:pt x="36593" y="0"/>
                  <a:pt x="81755" y="0"/>
                </a:cubicBezTo>
                <a:cubicBezTo>
                  <a:pt x="126917" y="0"/>
                  <a:pt x="163510" y="36593"/>
                  <a:pt x="163510" y="81755"/>
                </a:cubicBezTo>
                <a:close/>
                <a:moveTo>
                  <a:pt x="81755" y="138355"/>
                </a:moveTo>
                <a:cubicBezTo>
                  <a:pt x="112993" y="138355"/>
                  <a:pt x="138355" y="112993"/>
                  <a:pt x="138355" y="81755"/>
                </a:cubicBezTo>
                <a:cubicBezTo>
                  <a:pt x="138355" y="50517"/>
                  <a:pt x="112993" y="25155"/>
                  <a:pt x="81755" y="25155"/>
                </a:cubicBezTo>
                <a:cubicBezTo>
                  <a:pt x="50517" y="25155"/>
                  <a:pt x="25155" y="50517"/>
                  <a:pt x="25155" y="81755"/>
                </a:cubicBezTo>
                <a:cubicBezTo>
                  <a:pt x="25155" y="112993"/>
                  <a:pt x="50517" y="138355"/>
                  <a:pt x="81755" y="138355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1" name="Text 29"/>
          <p:cNvSpPr/>
          <p:nvPr/>
        </p:nvSpPr>
        <p:spPr>
          <a:xfrm>
            <a:off x="6656966" y="1532803"/>
            <a:ext cx="5098168" cy="268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85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du -sh *: Dosya Boyutları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05412" y="1935187"/>
            <a:ext cx="5316182" cy="4360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</a:t>
            </a:r>
            <a:pPr>
              <a:lnSpc>
                <a:spcPct val="140000"/>
              </a:lnSpc>
            </a:pPr>
            <a:r>
              <a:rPr lang="en-US" sz="1056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(disk usage), dosya ve dizinlerin </a:t>
            </a:r>
            <a:pPr>
              <a:lnSpc>
                <a:spcPct val="140000"/>
              </a:lnSpc>
            </a:pPr>
            <a:r>
              <a:rPr lang="en-US" sz="1056" dirty="0">
                <a:solidFill>
                  <a:srgbClr val="7E8C73"/>
                </a:solidFill>
                <a:highlight>
                  <a:srgbClr val="7E8C73">
                    <a:alpha val="25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boyutlarını </a:t>
            </a:r>
            <a:pPr>
              <a:lnSpc>
                <a:spcPct val="140000"/>
              </a:lnSpc>
            </a:pPr>
            <a:r>
              <a:rPr lang="en-US" sz="1056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gösterir. Büyük dosyaları tespit etmek için idealdir.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08766" y="2508731"/>
            <a:ext cx="5239038" cy="509817"/>
          </a:xfrm>
          <a:custGeom>
            <a:avLst/>
            <a:gdLst/>
            <a:ahLst/>
            <a:cxnLst/>
            <a:rect l="l" t="t" r="r" b="b"/>
            <a:pathLst>
              <a:path w="5239038" h="509817">
                <a:moveTo>
                  <a:pt x="67082" y="0"/>
                </a:moveTo>
                <a:lnTo>
                  <a:pt x="5171957" y="0"/>
                </a:lnTo>
                <a:cubicBezTo>
                  <a:pt x="5208980" y="0"/>
                  <a:pt x="5239038" y="30058"/>
                  <a:pt x="5239038" y="67082"/>
                </a:cubicBezTo>
                <a:lnTo>
                  <a:pt x="5239038" y="442735"/>
                </a:lnTo>
                <a:cubicBezTo>
                  <a:pt x="5239038" y="479758"/>
                  <a:pt x="5208980" y="509817"/>
                  <a:pt x="5171957" y="509817"/>
                </a:cubicBezTo>
                <a:lnTo>
                  <a:pt x="67082" y="509817"/>
                </a:lnTo>
                <a:cubicBezTo>
                  <a:pt x="30058" y="509817"/>
                  <a:pt x="0" y="479758"/>
                  <a:pt x="0" y="442735"/>
                </a:cubicBezTo>
                <a:lnTo>
                  <a:pt x="0" y="67082"/>
                </a:lnTo>
                <a:cubicBezTo>
                  <a:pt x="0" y="30058"/>
                  <a:pt x="30058" y="0"/>
                  <a:pt x="6708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6546282" y="2666369"/>
            <a:ext cx="1005903" cy="1945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1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 du -sh *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08766" y="3159419"/>
            <a:ext cx="5239038" cy="1147088"/>
          </a:xfrm>
          <a:custGeom>
            <a:avLst/>
            <a:gdLst/>
            <a:ahLst/>
            <a:cxnLst/>
            <a:rect l="l" t="t" r="r" b="b"/>
            <a:pathLst>
              <a:path w="5239038" h="1147088">
                <a:moveTo>
                  <a:pt x="67082" y="0"/>
                </a:moveTo>
                <a:lnTo>
                  <a:pt x="5171957" y="0"/>
                </a:lnTo>
                <a:cubicBezTo>
                  <a:pt x="5209005" y="0"/>
                  <a:pt x="5239038" y="30033"/>
                  <a:pt x="5239038" y="67082"/>
                </a:cubicBezTo>
                <a:lnTo>
                  <a:pt x="5239038" y="1080006"/>
                </a:lnTo>
                <a:cubicBezTo>
                  <a:pt x="5239038" y="1117054"/>
                  <a:pt x="5209005" y="1147088"/>
                  <a:pt x="5171957" y="1147088"/>
                </a:cubicBezTo>
                <a:lnTo>
                  <a:pt x="67082" y="1147088"/>
                </a:lnTo>
                <a:cubicBezTo>
                  <a:pt x="30033" y="1147088"/>
                  <a:pt x="0" y="1117054"/>
                  <a:pt x="0" y="1080006"/>
                </a:cubicBezTo>
                <a:lnTo>
                  <a:pt x="0" y="67082"/>
                </a:lnTo>
                <a:cubicBezTo>
                  <a:pt x="0" y="30033"/>
                  <a:pt x="30033" y="0"/>
                  <a:pt x="67082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6546282" y="3296934"/>
            <a:ext cx="5031087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Parametreler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46282" y="3598799"/>
            <a:ext cx="1584792" cy="570190"/>
          </a:xfrm>
          <a:custGeom>
            <a:avLst/>
            <a:gdLst/>
            <a:ahLst/>
            <a:cxnLst/>
            <a:rect l="l" t="t" r="r" b="b"/>
            <a:pathLst>
              <a:path w="1584792" h="570190">
                <a:moveTo>
                  <a:pt x="33539" y="0"/>
                </a:moveTo>
                <a:lnTo>
                  <a:pt x="1551254" y="0"/>
                </a:lnTo>
                <a:cubicBezTo>
                  <a:pt x="1569777" y="0"/>
                  <a:pt x="1584792" y="15016"/>
                  <a:pt x="1584792" y="33539"/>
                </a:cubicBezTo>
                <a:lnTo>
                  <a:pt x="1584792" y="536651"/>
                </a:lnTo>
                <a:cubicBezTo>
                  <a:pt x="1584792" y="555162"/>
                  <a:pt x="1569764" y="570190"/>
                  <a:pt x="1551254" y="570190"/>
                </a:cubicBezTo>
                <a:lnTo>
                  <a:pt x="33539" y="570190"/>
                </a:lnTo>
                <a:cubicBezTo>
                  <a:pt x="15016" y="570190"/>
                  <a:pt x="0" y="555174"/>
                  <a:pt x="0" y="536651"/>
                </a:cubicBezTo>
                <a:lnTo>
                  <a:pt x="0" y="33539"/>
                </a:lnTo>
                <a:cubicBezTo>
                  <a:pt x="0" y="15016"/>
                  <a:pt x="15016" y="0"/>
                  <a:pt x="33539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617556" y="3699421"/>
            <a:ext cx="144224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617556" y="3900664"/>
            <a:ext cx="144224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Özet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234212" y="3598799"/>
            <a:ext cx="1584792" cy="570190"/>
          </a:xfrm>
          <a:custGeom>
            <a:avLst/>
            <a:gdLst/>
            <a:ahLst/>
            <a:cxnLst/>
            <a:rect l="l" t="t" r="r" b="b"/>
            <a:pathLst>
              <a:path w="1584792" h="570190">
                <a:moveTo>
                  <a:pt x="33539" y="0"/>
                </a:moveTo>
                <a:lnTo>
                  <a:pt x="1551254" y="0"/>
                </a:lnTo>
                <a:cubicBezTo>
                  <a:pt x="1569777" y="0"/>
                  <a:pt x="1584792" y="15016"/>
                  <a:pt x="1584792" y="33539"/>
                </a:cubicBezTo>
                <a:lnTo>
                  <a:pt x="1584792" y="536651"/>
                </a:lnTo>
                <a:cubicBezTo>
                  <a:pt x="1584792" y="555162"/>
                  <a:pt x="1569764" y="570190"/>
                  <a:pt x="1551254" y="570190"/>
                </a:cubicBezTo>
                <a:lnTo>
                  <a:pt x="33539" y="570190"/>
                </a:lnTo>
                <a:cubicBezTo>
                  <a:pt x="15016" y="570190"/>
                  <a:pt x="0" y="555174"/>
                  <a:pt x="0" y="536651"/>
                </a:cubicBezTo>
                <a:lnTo>
                  <a:pt x="0" y="33539"/>
                </a:lnTo>
                <a:cubicBezTo>
                  <a:pt x="0" y="15016"/>
                  <a:pt x="15016" y="0"/>
                  <a:pt x="33539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8305486" y="3699421"/>
            <a:ext cx="144224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-h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305486" y="3900664"/>
            <a:ext cx="144224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İnsan formatı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9922142" y="3598799"/>
            <a:ext cx="1584792" cy="570190"/>
          </a:xfrm>
          <a:custGeom>
            <a:avLst/>
            <a:gdLst/>
            <a:ahLst/>
            <a:cxnLst/>
            <a:rect l="l" t="t" r="r" b="b"/>
            <a:pathLst>
              <a:path w="1584792" h="570190">
                <a:moveTo>
                  <a:pt x="33539" y="0"/>
                </a:moveTo>
                <a:lnTo>
                  <a:pt x="1551254" y="0"/>
                </a:lnTo>
                <a:cubicBezTo>
                  <a:pt x="1569777" y="0"/>
                  <a:pt x="1584792" y="15016"/>
                  <a:pt x="1584792" y="33539"/>
                </a:cubicBezTo>
                <a:lnTo>
                  <a:pt x="1584792" y="536651"/>
                </a:lnTo>
                <a:cubicBezTo>
                  <a:pt x="1584792" y="555162"/>
                  <a:pt x="1569764" y="570190"/>
                  <a:pt x="1551254" y="570190"/>
                </a:cubicBezTo>
                <a:lnTo>
                  <a:pt x="33539" y="570190"/>
                </a:lnTo>
                <a:cubicBezTo>
                  <a:pt x="15016" y="570190"/>
                  <a:pt x="0" y="555174"/>
                  <a:pt x="0" y="536651"/>
                </a:cubicBezTo>
                <a:lnTo>
                  <a:pt x="0" y="33539"/>
                </a:lnTo>
                <a:cubicBezTo>
                  <a:pt x="0" y="15016"/>
                  <a:pt x="15016" y="0"/>
                  <a:pt x="33539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9993416" y="3699421"/>
            <a:ext cx="144224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7E8C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*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993416" y="3900664"/>
            <a:ext cx="144224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dosyalar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08766" y="4447374"/>
            <a:ext cx="5239038" cy="1943676"/>
          </a:xfrm>
          <a:custGeom>
            <a:avLst/>
            <a:gdLst/>
            <a:ahLst/>
            <a:cxnLst/>
            <a:rect l="l" t="t" r="r" b="b"/>
            <a:pathLst>
              <a:path w="5239038" h="1943676">
                <a:moveTo>
                  <a:pt x="67076" y="0"/>
                </a:moveTo>
                <a:lnTo>
                  <a:pt x="5171962" y="0"/>
                </a:lnTo>
                <a:cubicBezTo>
                  <a:pt x="5209007" y="0"/>
                  <a:pt x="5239038" y="30031"/>
                  <a:pt x="5239038" y="67076"/>
                </a:cubicBezTo>
                <a:lnTo>
                  <a:pt x="5239038" y="1876600"/>
                </a:lnTo>
                <a:cubicBezTo>
                  <a:pt x="5239038" y="1913645"/>
                  <a:pt x="5209007" y="1943676"/>
                  <a:pt x="5171962" y="1943676"/>
                </a:cubicBezTo>
                <a:lnTo>
                  <a:pt x="67076" y="1943676"/>
                </a:lnTo>
                <a:cubicBezTo>
                  <a:pt x="30031" y="1943676"/>
                  <a:pt x="0" y="1913645"/>
                  <a:pt x="0" y="1876600"/>
                </a:cubicBezTo>
                <a:lnTo>
                  <a:pt x="0" y="67076"/>
                </a:lnTo>
                <a:cubicBezTo>
                  <a:pt x="0" y="30056"/>
                  <a:pt x="30056" y="0"/>
                  <a:pt x="67076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6546282" y="4584893"/>
            <a:ext cx="5031087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Örnek Çıktı: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46282" y="4886758"/>
            <a:ext cx="5022702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4.0K Desktop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546282" y="5088002"/>
            <a:ext cx="5022702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1.2G Downloads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546282" y="5289245"/>
            <a:ext cx="5022702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15M Documents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546282" y="5490489"/>
            <a:ext cx="5022702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500M Videos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338760" y="6809889"/>
            <a:ext cx="3746483" cy="643979"/>
          </a:xfrm>
          <a:custGeom>
            <a:avLst/>
            <a:gdLst/>
            <a:ahLst/>
            <a:cxnLst/>
            <a:rect l="l" t="t" r="r" b="b"/>
            <a:pathLst>
              <a:path w="3746483" h="643979">
                <a:moveTo>
                  <a:pt x="67083" y="0"/>
                </a:moveTo>
                <a:lnTo>
                  <a:pt x="3679399" y="0"/>
                </a:lnTo>
                <a:cubicBezTo>
                  <a:pt x="3716448" y="0"/>
                  <a:pt x="3746483" y="30034"/>
                  <a:pt x="3746483" y="67083"/>
                </a:cubicBezTo>
                <a:lnTo>
                  <a:pt x="3746483" y="576896"/>
                </a:lnTo>
                <a:cubicBezTo>
                  <a:pt x="3746483" y="613945"/>
                  <a:pt x="3716448" y="643979"/>
                  <a:pt x="3679399" y="643979"/>
                </a:cubicBezTo>
                <a:lnTo>
                  <a:pt x="67083" y="643979"/>
                </a:lnTo>
                <a:cubicBezTo>
                  <a:pt x="30059" y="643979"/>
                  <a:pt x="0" y="613920"/>
                  <a:pt x="0" y="576896"/>
                </a:cubicBezTo>
                <a:lnTo>
                  <a:pt x="0" y="67083"/>
                </a:lnTo>
                <a:cubicBezTo>
                  <a:pt x="0" y="30059"/>
                  <a:pt x="30059" y="0"/>
                  <a:pt x="67083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53" name="Shape 51"/>
          <p:cNvSpPr/>
          <p:nvPr/>
        </p:nvSpPr>
        <p:spPr>
          <a:xfrm>
            <a:off x="534972" y="7031259"/>
            <a:ext cx="201243" cy="201243"/>
          </a:xfrm>
          <a:custGeom>
            <a:avLst/>
            <a:gdLst/>
            <a:ahLst/>
            <a:cxnLst/>
            <a:rect l="l" t="t" r="r" b="b"/>
            <a:pathLst>
              <a:path w="201243" h="201243">
                <a:moveTo>
                  <a:pt x="100622" y="0"/>
                </a:moveTo>
                <a:cubicBezTo>
                  <a:pt x="106400" y="0"/>
                  <a:pt x="111706" y="3184"/>
                  <a:pt x="114457" y="8254"/>
                </a:cubicBezTo>
                <a:lnTo>
                  <a:pt x="199357" y="165476"/>
                </a:lnTo>
                <a:cubicBezTo>
                  <a:pt x="201990" y="170349"/>
                  <a:pt x="201872" y="176245"/>
                  <a:pt x="199042" y="181001"/>
                </a:cubicBezTo>
                <a:cubicBezTo>
                  <a:pt x="196212" y="185757"/>
                  <a:pt x="191063" y="188666"/>
                  <a:pt x="185521" y="188666"/>
                </a:cubicBezTo>
                <a:lnTo>
                  <a:pt x="15722" y="188666"/>
                </a:lnTo>
                <a:cubicBezTo>
                  <a:pt x="10180" y="188666"/>
                  <a:pt x="5070" y="185757"/>
                  <a:pt x="2201" y="181001"/>
                </a:cubicBezTo>
                <a:cubicBezTo>
                  <a:pt x="-668" y="176245"/>
                  <a:pt x="-747" y="170349"/>
                  <a:pt x="1887" y="165476"/>
                </a:cubicBezTo>
                <a:lnTo>
                  <a:pt x="86786" y="8254"/>
                </a:lnTo>
                <a:cubicBezTo>
                  <a:pt x="89538" y="3184"/>
                  <a:pt x="94844" y="0"/>
                  <a:pt x="100622" y="0"/>
                </a:cubicBezTo>
                <a:close/>
                <a:moveTo>
                  <a:pt x="100622" y="66033"/>
                </a:moveTo>
                <a:cubicBezTo>
                  <a:pt x="95394" y="66033"/>
                  <a:pt x="91188" y="70239"/>
                  <a:pt x="91188" y="75466"/>
                </a:cubicBezTo>
                <a:lnTo>
                  <a:pt x="91188" y="119488"/>
                </a:lnTo>
                <a:cubicBezTo>
                  <a:pt x="91188" y="124716"/>
                  <a:pt x="95394" y="128922"/>
                  <a:pt x="100622" y="128922"/>
                </a:cubicBezTo>
                <a:cubicBezTo>
                  <a:pt x="105849" y="128922"/>
                  <a:pt x="110055" y="124716"/>
                  <a:pt x="110055" y="119488"/>
                </a:cubicBezTo>
                <a:lnTo>
                  <a:pt x="110055" y="75466"/>
                </a:lnTo>
                <a:cubicBezTo>
                  <a:pt x="110055" y="70239"/>
                  <a:pt x="105849" y="66033"/>
                  <a:pt x="100622" y="66033"/>
                </a:cubicBezTo>
                <a:close/>
                <a:moveTo>
                  <a:pt x="111116" y="150933"/>
                </a:moveTo>
                <a:cubicBezTo>
                  <a:pt x="111355" y="147037"/>
                  <a:pt x="109412" y="143331"/>
                  <a:pt x="106073" y="141311"/>
                </a:cubicBezTo>
                <a:cubicBezTo>
                  <a:pt x="102734" y="139291"/>
                  <a:pt x="98549" y="139291"/>
                  <a:pt x="95210" y="141311"/>
                </a:cubicBezTo>
                <a:cubicBezTo>
                  <a:pt x="91870" y="143331"/>
                  <a:pt x="89928" y="147037"/>
                  <a:pt x="90167" y="150933"/>
                </a:cubicBezTo>
                <a:cubicBezTo>
                  <a:pt x="89928" y="154828"/>
                  <a:pt x="91870" y="158534"/>
                  <a:pt x="95210" y="160554"/>
                </a:cubicBezTo>
                <a:cubicBezTo>
                  <a:pt x="98549" y="162574"/>
                  <a:pt x="102734" y="162574"/>
                  <a:pt x="106073" y="160554"/>
                </a:cubicBezTo>
                <a:cubicBezTo>
                  <a:pt x="109412" y="158534"/>
                  <a:pt x="111355" y="154828"/>
                  <a:pt x="111116" y="150933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4" name="Text 52"/>
          <p:cNvSpPr/>
          <p:nvPr/>
        </p:nvSpPr>
        <p:spPr>
          <a:xfrm>
            <a:off x="861993" y="6947407"/>
            <a:ext cx="1861502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Kritik Eşik: %80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61993" y="7148651"/>
            <a:ext cx="1853117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Üzerindeki kullanım dikkat gerektirir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224436" y="6809889"/>
            <a:ext cx="3746483" cy="643979"/>
          </a:xfrm>
          <a:custGeom>
            <a:avLst/>
            <a:gdLst/>
            <a:ahLst/>
            <a:cxnLst/>
            <a:rect l="l" t="t" r="r" b="b"/>
            <a:pathLst>
              <a:path w="3746483" h="643979">
                <a:moveTo>
                  <a:pt x="67083" y="0"/>
                </a:moveTo>
                <a:lnTo>
                  <a:pt x="3679399" y="0"/>
                </a:lnTo>
                <a:cubicBezTo>
                  <a:pt x="3716448" y="0"/>
                  <a:pt x="3746483" y="30034"/>
                  <a:pt x="3746483" y="67083"/>
                </a:cubicBezTo>
                <a:lnTo>
                  <a:pt x="3746483" y="576896"/>
                </a:lnTo>
                <a:cubicBezTo>
                  <a:pt x="3746483" y="613945"/>
                  <a:pt x="3716448" y="643979"/>
                  <a:pt x="3679399" y="643979"/>
                </a:cubicBezTo>
                <a:lnTo>
                  <a:pt x="67083" y="643979"/>
                </a:lnTo>
                <a:cubicBezTo>
                  <a:pt x="30059" y="643979"/>
                  <a:pt x="0" y="613920"/>
                  <a:pt x="0" y="576896"/>
                </a:cubicBezTo>
                <a:lnTo>
                  <a:pt x="0" y="67083"/>
                </a:lnTo>
                <a:cubicBezTo>
                  <a:pt x="0" y="30059"/>
                  <a:pt x="30059" y="0"/>
                  <a:pt x="67083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4445804" y="7031259"/>
            <a:ext cx="150933" cy="201243"/>
          </a:xfrm>
          <a:custGeom>
            <a:avLst/>
            <a:gdLst/>
            <a:ahLst/>
            <a:cxnLst/>
            <a:rect l="l" t="t" r="r" b="b"/>
            <a:pathLst>
              <a:path w="150933" h="201243">
                <a:moveTo>
                  <a:pt x="0" y="25155"/>
                </a:moveTo>
                <a:cubicBezTo>
                  <a:pt x="0" y="11281"/>
                  <a:pt x="11281" y="0"/>
                  <a:pt x="25155" y="0"/>
                </a:cubicBezTo>
                <a:lnTo>
                  <a:pt x="83917" y="0"/>
                </a:lnTo>
                <a:cubicBezTo>
                  <a:pt x="90599" y="0"/>
                  <a:pt x="97006" y="2633"/>
                  <a:pt x="101722" y="7350"/>
                </a:cubicBezTo>
                <a:lnTo>
                  <a:pt x="143582" y="49250"/>
                </a:lnTo>
                <a:cubicBezTo>
                  <a:pt x="148299" y="53966"/>
                  <a:pt x="150933" y="60373"/>
                  <a:pt x="150933" y="67055"/>
                </a:cubicBezTo>
                <a:lnTo>
                  <a:pt x="150933" y="176088"/>
                </a:lnTo>
                <a:cubicBezTo>
                  <a:pt x="150933" y="189963"/>
                  <a:pt x="139652" y="201243"/>
                  <a:pt x="125777" y="201243"/>
                </a:cubicBezTo>
                <a:lnTo>
                  <a:pt x="25155" y="201243"/>
                </a:lnTo>
                <a:cubicBezTo>
                  <a:pt x="11281" y="201243"/>
                  <a:pt x="0" y="189963"/>
                  <a:pt x="0" y="176088"/>
                </a:cubicBezTo>
                <a:lnTo>
                  <a:pt x="0" y="25155"/>
                </a:lnTo>
                <a:close/>
                <a:moveTo>
                  <a:pt x="81755" y="22994"/>
                </a:moveTo>
                <a:lnTo>
                  <a:pt x="81755" y="59744"/>
                </a:lnTo>
                <a:cubicBezTo>
                  <a:pt x="81755" y="64972"/>
                  <a:pt x="85961" y="69177"/>
                  <a:pt x="91188" y="69177"/>
                </a:cubicBezTo>
                <a:lnTo>
                  <a:pt x="127939" y="69177"/>
                </a:lnTo>
                <a:lnTo>
                  <a:pt x="81755" y="22994"/>
                </a:lnTo>
                <a:close/>
                <a:moveTo>
                  <a:pt x="25155" y="28300"/>
                </a:moveTo>
                <a:cubicBezTo>
                  <a:pt x="25155" y="33527"/>
                  <a:pt x="29361" y="37733"/>
                  <a:pt x="34589" y="37733"/>
                </a:cubicBezTo>
                <a:lnTo>
                  <a:pt x="53455" y="37733"/>
                </a:lnTo>
                <a:cubicBezTo>
                  <a:pt x="58683" y="37733"/>
                  <a:pt x="62889" y="33527"/>
                  <a:pt x="62889" y="28300"/>
                </a:cubicBezTo>
                <a:cubicBezTo>
                  <a:pt x="62889" y="23072"/>
                  <a:pt x="58683" y="18867"/>
                  <a:pt x="53455" y="18867"/>
                </a:cubicBezTo>
                <a:lnTo>
                  <a:pt x="34589" y="18867"/>
                </a:lnTo>
                <a:cubicBezTo>
                  <a:pt x="29361" y="18867"/>
                  <a:pt x="25155" y="23072"/>
                  <a:pt x="25155" y="28300"/>
                </a:cubicBezTo>
                <a:close/>
                <a:moveTo>
                  <a:pt x="25155" y="66033"/>
                </a:moveTo>
                <a:cubicBezTo>
                  <a:pt x="25155" y="71261"/>
                  <a:pt x="29361" y="75466"/>
                  <a:pt x="34589" y="75466"/>
                </a:cubicBezTo>
                <a:lnTo>
                  <a:pt x="53455" y="75466"/>
                </a:lnTo>
                <a:cubicBezTo>
                  <a:pt x="58683" y="75466"/>
                  <a:pt x="62889" y="71261"/>
                  <a:pt x="62889" y="66033"/>
                </a:cubicBezTo>
                <a:cubicBezTo>
                  <a:pt x="62889" y="60805"/>
                  <a:pt x="58683" y="56600"/>
                  <a:pt x="53455" y="56600"/>
                </a:cubicBezTo>
                <a:lnTo>
                  <a:pt x="34589" y="56600"/>
                </a:lnTo>
                <a:cubicBezTo>
                  <a:pt x="29361" y="56600"/>
                  <a:pt x="25155" y="60805"/>
                  <a:pt x="25155" y="66033"/>
                </a:cubicBezTo>
                <a:close/>
                <a:moveTo>
                  <a:pt x="50311" y="94333"/>
                </a:moveTo>
                <a:lnTo>
                  <a:pt x="37733" y="94333"/>
                </a:lnTo>
                <a:cubicBezTo>
                  <a:pt x="30776" y="94333"/>
                  <a:pt x="25155" y="99954"/>
                  <a:pt x="25155" y="106911"/>
                </a:cubicBezTo>
                <a:lnTo>
                  <a:pt x="25155" y="125777"/>
                </a:lnTo>
                <a:cubicBezTo>
                  <a:pt x="25155" y="136193"/>
                  <a:pt x="33606" y="144644"/>
                  <a:pt x="44022" y="144644"/>
                </a:cubicBezTo>
                <a:cubicBezTo>
                  <a:pt x="54438" y="144644"/>
                  <a:pt x="62889" y="136193"/>
                  <a:pt x="62889" y="125777"/>
                </a:cubicBezTo>
                <a:lnTo>
                  <a:pt x="62889" y="106911"/>
                </a:lnTo>
                <a:cubicBezTo>
                  <a:pt x="62889" y="99954"/>
                  <a:pt x="57268" y="94333"/>
                  <a:pt x="50311" y="94333"/>
                </a:cubicBezTo>
                <a:close/>
                <a:moveTo>
                  <a:pt x="44022" y="119488"/>
                </a:moveTo>
                <a:cubicBezTo>
                  <a:pt x="47493" y="119488"/>
                  <a:pt x="50311" y="122306"/>
                  <a:pt x="50311" y="125777"/>
                </a:cubicBezTo>
                <a:cubicBezTo>
                  <a:pt x="50311" y="129248"/>
                  <a:pt x="47493" y="132066"/>
                  <a:pt x="44022" y="132066"/>
                </a:cubicBezTo>
                <a:cubicBezTo>
                  <a:pt x="40551" y="132066"/>
                  <a:pt x="37733" y="129248"/>
                  <a:pt x="37733" y="125777"/>
                </a:cubicBezTo>
                <a:cubicBezTo>
                  <a:pt x="37733" y="122306"/>
                  <a:pt x="40551" y="119488"/>
                  <a:pt x="44022" y="119488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8" name="Text 56"/>
          <p:cNvSpPr/>
          <p:nvPr/>
        </p:nvSpPr>
        <p:spPr>
          <a:xfrm>
            <a:off x="4747669" y="6947407"/>
            <a:ext cx="1526096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Büyük Dosya: 50MB+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4747669" y="7148651"/>
            <a:ext cx="1517711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Scriptimiz bu limiti kullanıyor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110112" y="6809889"/>
            <a:ext cx="3746483" cy="643979"/>
          </a:xfrm>
          <a:custGeom>
            <a:avLst/>
            <a:gdLst/>
            <a:ahLst/>
            <a:cxnLst/>
            <a:rect l="l" t="t" r="r" b="b"/>
            <a:pathLst>
              <a:path w="3746483" h="643979">
                <a:moveTo>
                  <a:pt x="67083" y="0"/>
                </a:moveTo>
                <a:lnTo>
                  <a:pt x="3679399" y="0"/>
                </a:lnTo>
                <a:cubicBezTo>
                  <a:pt x="3716448" y="0"/>
                  <a:pt x="3746483" y="30034"/>
                  <a:pt x="3746483" y="67083"/>
                </a:cubicBezTo>
                <a:lnTo>
                  <a:pt x="3746483" y="576896"/>
                </a:lnTo>
                <a:cubicBezTo>
                  <a:pt x="3746483" y="613945"/>
                  <a:pt x="3716448" y="643979"/>
                  <a:pt x="3679399" y="643979"/>
                </a:cubicBezTo>
                <a:lnTo>
                  <a:pt x="67083" y="643979"/>
                </a:lnTo>
                <a:cubicBezTo>
                  <a:pt x="30059" y="643979"/>
                  <a:pt x="0" y="613920"/>
                  <a:pt x="0" y="576896"/>
                </a:cubicBezTo>
                <a:lnTo>
                  <a:pt x="0" y="67083"/>
                </a:lnTo>
                <a:cubicBezTo>
                  <a:pt x="0" y="30059"/>
                  <a:pt x="30059" y="0"/>
                  <a:pt x="67083" y="0"/>
                </a:cubicBezTo>
                <a:close/>
              </a:path>
            </a:pathLst>
          </a:custGeom>
          <a:solidFill>
            <a:srgbClr val="7E8C73">
              <a:alpha val="14902"/>
            </a:srgbClr>
          </a:solidFill>
          <a:ln w="10160">
            <a:solidFill>
              <a:srgbClr val="7E8C73">
                <a:alpha val="30196"/>
              </a:srgbClr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8306324" y="7031259"/>
            <a:ext cx="201243" cy="201243"/>
          </a:xfrm>
          <a:custGeom>
            <a:avLst/>
            <a:gdLst/>
            <a:ahLst/>
            <a:cxnLst/>
            <a:rect l="l" t="t" r="r" b="b"/>
            <a:pathLst>
              <a:path w="201243" h="201243">
                <a:moveTo>
                  <a:pt x="100622" y="0"/>
                </a:moveTo>
                <a:cubicBezTo>
                  <a:pt x="156156" y="0"/>
                  <a:pt x="201243" y="45087"/>
                  <a:pt x="201243" y="100622"/>
                </a:cubicBezTo>
                <a:cubicBezTo>
                  <a:pt x="201243" y="156156"/>
                  <a:pt x="156156" y="201243"/>
                  <a:pt x="100622" y="201243"/>
                </a:cubicBezTo>
                <a:cubicBezTo>
                  <a:pt x="45087" y="201243"/>
                  <a:pt x="0" y="156156"/>
                  <a:pt x="0" y="100622"/>
                </a:cubicBezTo>
                <a:cubicBezTo>
                  <a:pt x="0" y="45087"/>
                  <a:pt x="45087" y="0"/>
                  <a:pt x="100622" y="0"/>
                </a:cubicBezTo>
                <a:close/>
                <a:moveTo>
                  <a:pt x="91188" y="47166"/>
                </a:moveTo>
                <a:lnTo>
                  <a:pt x="91188" y="100622"/>
                </a:lnTo>
                <a:cubicBezTo>
                  <a:pt x="91188" y="103766"/>
                  <a:pt x="92761" y="106714"/>
                  <a:pt x="95394" y="108483"/>
                </a:cubicBezTo>
                <a:lnTo>
                  <a:pt x="133127" y="133638"/>
                </a:lnTo>
                <a:cubicBezTo>
                  <a:pt x="137451" y="136547"/>
                  <a:pt x="143307" y="135368"/>
                  <a:pt x="146216" y="131005"/>
                </a:cubicBezTo>
                <a:cubicBezTo>
                  <a:pt x="149125" y="126642"/>
                  <a:pt x="147945" y="120825"/>
                  <a:pt x="143582" y="117916"/>
                </a:cubicBezTo>
                <a:lnTo>
                  <a:pt x="110055" y="95591"/>
                </a:lnTo>
                <a:lnTo>
                  <a:pt x="110055" y="47166"/>
                </a:lnTo>
                <a:cubicBezTo>
                  <a:pt x="110055" y="41939"/>
                  <a:pt x="105849" y="37733"/>
                  <a:pt x="100622" y="37733"/>
                </a:cubicBezTo>
                <a:cubicBezTo>
                  <a:pt x="95394" y="37733"/>
                  <a:pt x="91188" y="41939"/>
                  <a:pt x="91188" y="47166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62" name="Text 60"/>
          <p:cNvSpPr/>
          <p:nvPr/>
        </p:nvSpPr>
        <p:spPr>
          <a:xfrm>
            <a:off x="8633344" y="6947407"/>
            <a:ext cx="1215846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Düzenli Kontrol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633344" y="7148651"/>
            <a:ext cx="1207461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Haftalık kontrol önerilir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2275" y="372275"/>
            <a:ext cx="11512598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b="1" spc="103" kern="0" dirty="0">
                <a:solidFill>
                  <a:srgbClr val="7E8C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Bash Script Uygulaması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2275" y="632867"/>
            <a:ext cx="11670815" cy="446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18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Bash Script Uygulaması: Özet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2275" y="1191279"/>
            <a:ext cx="1191279" cy="55841"/>
          </a:xfrm>
          <a:custGeom>
            <a:avLst/>
            <a:gdLst/>
            <a:ahLst/>
            <a:cxnLst/>
            <a:rect l="l" t="t" r="r" b="b"/>
            <a:pathLst>
              <a:path w="1191279" h="55841">
                <a:moveTo>
                  <a:pt x="0" y="0"/>
                </a:moveTo>
                <a:lnTo>
                  <a:pt x="1191279" y="0"/>
                </a:lnTo>
                <a:lnTo>
                  <a:pt x="1191279" y="55841"/>
                </a:lnTo>
                <a:lnTo>
                  <a:pt x="0" y="55841"/>
                </a:lnTo>
                <a:lnTo>
                  <a:pt x="0" y="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" name="Shape 3"/>
          <p:cNvSpPr/>
          <p:nvPr/>
        </p:nvSpPr>
        <p:spPr>
          <a:xfrm>
            <a:off x="390889" y="1470485"/>
            <a:ext cx="5593429" cy="2028898"/>
          </a:xfrm>
          <a:custGeom>
            <a:avLst/>
            <a:gdLst/>
            <a:ahLst/>
            <a:cxnLst/>
            <a:rect l="l" t="t" r="r" b="b"/>
            <a:pathLst>
              <a:path w="5593429" h="2028898">
                <a:moveTo>
                  <a:pt x="37227" y="0"/>
                </a:moveTo>
                <a:lnTo>
                  <a:pt x="5481738" y="0"/>
                </a:lnTo>
                <a:cubicBezTo>
                  <a:pt x="5543423" y="0"/>
                  <a:pt x="5593429" y="50006"/>
                  <a:pt x="5593429" y="111691"/>
                </a:cubicBezTo>
                <a:lnTo>
                  <a:pt x="5593429" y="1917207"/>
                </a:lnTo>
                <a:cubicBezTo>
                  <a:pt x="5593429" y="1978892"/>
                  <a:pt x="5543423" y="2028898"/>
                  <a:pt x="5481738" y="2028898"/>
                </a:cubicBezTo>
                <a:lnTo>
                  <a:pt x="37227" y="2028898"/>
                </a:lnTo>
                <a:cubicBezTo>
                  <a:pt x="16667" y="2028898"/>
                  <a:pt x="0" y="2012230"/>
                  <a:pt x="0" y="1991670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7E8C7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90889" y="1470485"/>
            <a:ext cx="37227" cy="2028898"/>
          </a:xfrm>
          <a:custGeom>
            <a:avLst/>
            <a:gdLst/>
            <a:ahLst/>
            <a:cxnLst/>
            <a:rect l="l" t="t" r="r" b="b"/>
            <a:pathLst>
              <a:path w="37227" h="2028898">
                <a:moveTo>
                  <a:pt x="37227" y="0"/>
                </a:moveTo>
                <a:lnTo>
                  <a:pt x="37227" y="0"/>
                </a:lnTo>
                <a:lnTo>
                  <a:pt x="37227" y="2028898"/>
                </a:lnTo>
                <a:lnTo>
                  <a:pt x="37227" y="2028898"/>
                </a:lnTo>
                <a:cubicBezTo>
                  <a:pt x="16667" y="2028898"/>
                  <a:pt x="0" y="2012230"/>
                  <a:pt x="0" y="1991670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7" name="Shape 5"/>
          <p:cNvSpPr/>
          <p:nvPr/>
        </p:nvSpPr>
        <p:spPr>
          <a:xfrm>
            <a:off x="646827" y="1730964"/>
            <a:ext cx="251285" cy="223365"/>
          </a:xfrm>
          <a:custGeom>
            <a:avLst/>
            <a:gdLst/>
            <a:ahLst/>
            <a:cxnLst/>
            <a:rect l="l" t="t" r="r" b="b"/>
            <a:pathLst>
              <a:path w="251285" h="223365">
                <a:moveTo>
                  <a:pt x="157402" y="524"/>
                </a:moveTo>
                <a:cubicBezTo>
                  <a:pt x="149986" y="-1614"/>
                  <a:pt x="142264" y="2705"/>
                  <a:pt x="140127" y="10121"/>
                </a:cubicBezTo>
                <a:lnTo>
                  <a:pt x="84285" y="205565"/>
                </a:lnTo>
                <a:cubicBezTo>
                  <a:pt x="82148" y="212982"/>
                  <a:pt x="86467" y="220704"/>
                  <a:pt x="93883" y="222841"/>
                </a:cubicBezTo>
                <a:cubicBezTo>
                  <a:pt x="101299" y="224979"/>
                  <a:pt x="109021" y="220660"/>
                  <a:pt x="111159" y="213244"/>
                </a:cubicBezTo>
                <a:lnTo>
                  <a:pt x="167000" y="17799"/>
                </a:lnTo>
                <a:cubicBezTo>
                  <a:pt x="169138" y="10383"/>
                  <a:pt x="164819" y="2661"/>
                  <a:pt x="157402" y="524"/>
                </a:cubicBezTo>
                <a:close/>
                <a:moveTo>
                  <a:pt x="185585" y="59898"/>
                </a:moveTo>
                <a:cubicBezTo>
                  <a:pt x="180132" y="65352"/>
                  <a:pt x="180132" y="74208"/>
                  <a:pt x="185585" y="79661"/>
                </a:cubicBezTo>
                <a:lnTo>
                  <a:pt x="217606" y="111682"/>
                </a:lnTo>
                <a:lnTo>
                  <a:pt x="185585" y="143704"/>
                </a:lnTo>
                <a:cubicBezTo>
                  <a:pt x="180132" y="149157"/>
                  <a:pt x="180132" y="158013"/>
                  <a:pt x="185585" y="163466"/>
                </a:cubicBezTo>
                <a:cubicBezTo>
                  <a:pt x="191038" y="168920"/>
                  <a:pt x="199894" y="168920"/>
                  <a:pt x="205347" y="163466"/>
                </a:cubicBezTo>
                <a:lnTo>
                  <a:pt x="247228" y="121586"/>
                </a:lnTo>
                <a:cubicBezTo>
                  <a:pt x="252682" y="116132"/>
                  <a:pt x="252682" y="107276"/>
                  <a:pt x="247228" y="101823"/>
                </a:cubicBezTo>
                <a:lnTo>
                  <a:pt x="205347" y="59942"/>
                </a:lnTo>
                <a:cubicBezTo>
                  <a:pt x="199894" y="54489"/>
                  <a:pt x="191038" y="54489"/>
                  <a:pt x="185585" y="59942"/>
                </a:cubicBezTo>
                <a:close/>
                <a:moveTo>
                  <a:pt x="65744" y="59898"/>
                </a:moveTo>
                <a:cubicBezTo>
                  <a:pt x="60291" y="54445"/>
                  <a:pt x="51435" y="54445"/>
                  <a:pt x="45982" y="59898"/>
                </a:cubicBezTo>
                <a:lnTo>
                  <a:pt x="4101" y="101779"/>
                </a:lnTo>
                <a:cubicBezTo>
                  <a:pt x="-1352" y="107233"/>
                  <a:pt x="-1352" y="116089"/>
                  <a:pt x="4101" y="121542"/>
                </a:cubicBezTo>
                <a:lnTo>
                  <a:pt x="45982" y="163423"/>
                </a:lnTo>
                <a:cubicBezTo>
                  <a:pt x="51435" y="168876"/>
                  <a:pt x="60291" y="168876"/>
                  <a:pt x="65744" y="163423"/>
                </a:cubicBezTo>
                <a:cubicBezTo>
                  <a:pt x="71198" y="157970"/>
                  <a:pt x="71198" y="149114"/>
                  <a:pt x="65744" y="143660"/>
                </a:cubicBezTo>
                <a:lnTo>
                  <a:pt x="33723" y="111682"/>
                </a:lnTo>
                <a:lnTo>
                  <a:pt x="65701" y="79661"/>
                </a:lnTo>
                <a:cubicBezTo>
                  <a:pt x="71154" y="74208"/>
                  <a:pt x="71154" y="65352"/>
                  <a:pt x="65701" y="59898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8" name="Text 6"/>
          <p:cNvSpPr/>
          <p:nvPr/>
        </p:nvSpPr>
        <p:spPr>
          <a:xfrm>
            <a:off x="912073" y="1693850"/>
            <a:ext cx="4960562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Scriptin Amacı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32867" y="2103239"/>
            <a:ext cx="5202540" cy="4839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3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bash scripti, sistem yöneticileri ve kullanıcıları için </a:t>
            </a:r>
            <a:pPr>
              <a:lnSpc>
                <a:spcPct val="140000"/>
              </a:lnSpc>
            </a:pPr>
            <a:r>
              <a:rPr lang="en-US" sz="1173" dirty="0">
                <a:solidFill>
                  <a:srgbClr val="7E8C73"/>
                </a:solidFill>
                <a:highlight>
                  <a:srgbClr val="7E8C73">
                    <a:alpha val="25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tek bir komutla </a:t>
            </a:r>
            <a:pPr>
              <a:lnSpc>
                <a:spcPct val="140000"/>
              </a:lnSpc>
            </a:pPr>
            <a:r>
              <a:rPr lang="en-US" sz="1173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sistemin anlık durumunu özetler. Temiz bir arayüz ile bilgileri düzenli olarak sunar.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36590" y="2702602"/>
            <a:ext cx="5116917" cy="565858"/>
          </a:xfrm>
          <a:custGeom>
            <a:avLst/>
            <a:gdLst/>
            <a:ahLst/>
            <a:cxnLst/>
            <a:rect l="l" t="t" r="r" b="b"/>
            <a:pathLst>
              <a:path w="5116917" h="565858">
                <a:moveTo>
                  <a:pt x="74456" y="0"/>
                </a:moveTo>
                <a:lnTo>
                  <a:pt x="5042462" y="0"/>
                </a:lnTo>
                <a:cubicBezTo>
                  <a:pt x="5083582" y="0"/>
                  <a:pt x="5116917" y="33335"/>
                  <a:pt x="5116917" y="74456"/>
                </a:cubicBezTo>
                <a:lnTo>
                  <a:pt x="5116917" y="491402"/>
                </a:lnTo>
                <a:cubicBezTo>
                  <a:pt x="5116917" y="532523"/>
                  <a:pt x="5083582" y="565858"/>
                  <a:pt x="5042462" y="565858"/>
                </a:cubicBezTo>
                <a:lnTo>
                  <a:pt x="74456" y="565858"/>
                </a:lnTo>
                <a:cubicBezTo>
                  <a:pt x="33335" y="565858"/>
                  <a:pt x="0" y="532523"/>
                  <a:pt x="0" y="491402"/>
                </a:cubicBezTo>
                <a:lnTo>
                  <a:pt x="0" y="74456"/>
                </a:lnTo>
                <a:cubicBezTo>
                  <a:pt x="0" y="33362"/>
                  <a:pt x="33362" y="0"/>
                  <a:pt x="7445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0160">
            <a:solidFill>
              <a:srgbClr val="4A4E54">
                <a:alpha val="4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89223" y="2877568"/>
            <a:ext cx="2242258" cy="2159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 ./system_monitor.sh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75998" y="3648176"/>
            <a:ext cx="5600875" cy="3209009"/>
          </a:xfrm>
          <a:custGeom>
            <a:avLst/>
            <a:gdLst/>
            <a:ahLst/>
            <a:cxnLst/>
            <a:rect l="l" t="t" r="r" b="b"/>
            <a:pathLst>
              <a:path w="5600875" h="3209009">
                <a:moveTo>
                  <a:pt x="111674" y="0"/>
                </a:moveTo>
                <a:lnTo>
                  <a:pt x="5489201" y="0"/>
                </a:lnTo>
                <a:cubicBezTo>
                  <a:pt x="5550877" y="0"/>
                  <a:pt x="5600875" y="49998"/>
                  <a:pt x="5600875" y="111674"/>
                </a:cubicBezTo>
                <a:lnTo>
                  <a:pt x="5600875" y="3097335"/>
                </a:lnTo>
                <a:cubicBezTo>
                  <a:pt x="5600875" y="3159011"/>
                  <a:pt x="5550877" y="3209009"/>
                  <a:pt x="5489201" y="3209009"/>
                </a:cubicBezTo>
                <a:lnTo>
                  <a:pt x="111674" y="3209009"/>
                </a:lnTo>
                <a:cubicBezTo>
                  <a:pt x="49998" y="3209009"/>
                  <a:pt x="0" y="3159011"/>
                  <a:pt x="0" y="3097335"/>
                </a:cubicBezTo>
                <a:lnTo>
                  <a:pt x="0" y="111674"/>
                </a:lnTo>
                <a:cubicBezTo>
                  <a:pt x="0" y="49998"/>
                  <a:pt x="49998" y="0"/>
                  <a:pt x="111674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26352" y="3912494"/>
            <a:ext cx="186137" cy="186137"/>
          </a:xfrm>
          <a:custGeom>
            <a:avLst/>
            <a:gdLst/>
            <a:ahLst/>
            <a:cxnLst/>
            <a:rect l="l" t="t" r="r" b="b"/>
            <a:pathLst>
              <a:path w="186137" h="186137">
                <a:moveTo>
                  <a:pt x="17450" y="52351"/>
                </a:moveTo>
                <a:cubicBezTo>
                  <a:pt x="27082" y="52351"/>
                  <a:pt x="34901" y="44532"/>
                  <a:pt x="34901" y="34901"/>
                </a:cubicBezTo>
                <a:cubicBezTo>
                  <a:pt x="34901" y="25270"/>
                  <a:pt x="27082" y="17450"/>
                  <a:pt x="17450" y="17450"/>
                </a:cubicBezTo>
                <a:cubicBezTo>
                  <a:pt x="7819" y="17450"/>
                  <a:pt x="0" y="25270"/>
                  <a:pt x="0" y="34901"/>
                </a:cubicBezTo>
                <a:cubicBezTo>
                  <a:pt x="0" y="44532"/>
                  <a:pt x="7819" y="52351"/>
                  <a:pt x="17450" y="52351"/>
                </a:cubicBezTo>
                <a:close/>
                <a:moveTo>
                  <a:pt x="69802" y="23267"/>
                </a:moveTo>
                <a:cubicBezTo>
                  <a:pt x="63367" y="23267"/>
                  <a:pt x="58168" y="28466"/>
                  <a:pt x="58168" y="34901"/>
                </a:cubicBezTo>
                <a:cubicBezTo>
                  <a:pt x="58168" y="41336"/>
                  <a:pt x="63367" y="46534"/>
                  <a:pt x="69802" y="46534"/>
                </a:cubicBezTo>
                <a:lnTo>
                  <a:pt x="174504" y="46534"/>
                </a:lnTo>
                <a:cubicBezTo>
                  <a:pt x="180939" y="46534"/>
                  <a:pt x="186137" y="41336"/>
                  <a:pt x="186137" y="34901"/>
                </a:cubicBezTo>
                <a:cubicBezTo>
                  <a:pt x="186137" y="28466"/>
                  <a:pt x="180939" y="23267"/>
                  <a:pt x="174504" y="23267"/>
                </a:cubicBezTo>
                <a:lnTo>
                  <a:pt x="69802" y="23267"/>
                </a:lnTo>
                <a:close/>
                <a:moveTo>
                  <a:pt x="69802" y="81435"/>
                </a:moveTo>
                <a:cubicBezTo>
                  <a:pt x="63367" y="81435"/>
                  <a:pt x="58168" y="86634"/>
                  <a:pt x="58168" y="93069"/>
                </a:cubicBezTo>
                <a:cubicBezTo>
                  <a:pt x="58168" y="99504"/>
                  <a:pt x="63367" y="104702"/>
                  <a:pt x="69802" y="104702"/>
                </a:cubicBezTo>
                <a:lnTo>
                  <a:pt x="174504" y="104702"/>
                </a:lnTo>
                <a:cubicBezTo>
                  <a:pt x="180939" y="104702"/>
                  <a:pt x="186137" y="99504"/>
                  <a:pt x="186137" y="93069"/>
                </a:cubicBezTo>
                <a:cubicBezTo>
                  <a:pt x="186137" y="86634"/>
                  <a:pt x="180939" y="81435"/>
                  <a:pt x="174504" y="81435"/>
                </a:cubicBezTo>
                <a:lnTo>
                  <a:pt x="69802" y="81435"/>
                </a:lnTo>
                <a:close/>
                <a:moveTo>
                  <a:pt x="69802" y="139603"/>
                </a:moveTo>
                <a:cubicBezTo>
                  <a:pt x="63367" y="139603"/>
                  <a:pt x="58168" y="144802"/>
                  <a:pt x="58168" y="151237"/>
                </a:cubicBezTo>
                <a:cubicBezTo>
                  <a:pt x="58168" y="157671"/>
                  <a:pt x="63367" y="162870"/>
                  <a:pt x="69802" y="162870"/>
                </a:cubicBezTo>
                <a:lnTo>
                  <a:pt x="174504" y="162870"/>
                </a:lnTo>
                <a:cubicBezTo>
                  <a:pt x="180939" y="162870"/>
                  <a:pt x="186137" y="157671"/>
                  <a:pt x="186137" y="151237"/>
                </a:cubicBezTo>
                <a:cubicBezTo>
                  <a:pt x="186137" y="144802"/>
                  <a:pt x="180939" y="139603"/>
                  <a:pt x="174504" y="139603"/>
                </a:cubicBezTo>
                <a:lnTo>
                  <a:pt x="69802" y="139603"/>
                </a:lnTo>
                <a:close/>
                <a:moveTo>
                  <a:pt x="17450" y="168687"/>
                </a:moveTo>
                <a:cubicBezTo>
                  <a:pt x="27082" y="168687"/>
                  <a:pt x="34901" y="160868"/>
                  <a:pt x="34901" y="151237"/>
                </a:cubicBezTo>
                <a:cubicBezTo>
                  <a:pt x="34901" y="141606"/>
                  <a:pt x="27082" y="133786"/>
                  <a:pt x="17450" y="133786"/>
                </a:cubicBezTo>
                <a:cubicBezTo>
                  <a:pt x="7819" y="133786"/>
                  <a:pt x="0" y="141606"/>
                  <a:pt x="0" y="151237"/>
                </a:cubicBezTo>
                <a:cubicBezTo>
                  <a:pt x="0" y="160868"/>
                  <a:pt x="7819" y="168687"/>
                  <a:pt x="17450" y="168687"/>
                </a:cubicBezTo>
                <a:close/>
                <a:moveTo>
                  <a:pt x="34901" y="93069"/>
                </a:moveTo>
                <a:cubicBezTo>
                  <a:pt x="34901" y="83438"/>
                  <a:pt x="27082" y="75618"/>
                  <a:pt x="17450" y="75618"/>
                </a:cubicBezTo>
                <a:cubicBezTo>
                  <a:pt x="7819" y="75618"/>
                  <a:pt x="0" y="83438"/>
                  <a:pt x="0" y="93069"/>
                </a:cubicBezTo>
                <a:cubicBezTo>
                  <a:pt x="0" y="102700"/>
                  <a:pt x="7819" y="110519"/>
                  <a:pt x="17450" y="110519"/>
                </a:cubicBezTo>
                <a:cubicBezTo>
                  <a:pt x="27082" y="110519"/>
                  <a:pt x="34901" y="102700"/>
                  <a:pt x="34901" y="93069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4" name="Text 12"/>
          <p:cNvSpPr/>
          <p:nvPr/>
        </p:nvSpPr>
        <p:spPr>
          <a:xfrm>
            <a:off x="835757" y="3875266"/>
            <a:ext cx="5007096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Temel İşlevler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3085" y="4284769"/>
            <a:ext cx="5146699" cy="707322"/>
          </a:xfrm>
          <a:custGeom>
            <a:avLst/>
            <a:gdLst/>
            <a:ahLst/>
            <a:cxnLst/>
            <a:rect l="l" t="t" r="r" b="b"/>
            <a:pathLst>
              <a:path w="5146699" h="707322">
                <a:moveTo>
                  <a:pt x="74453" y="0"/>
                </a:moveTo>
                <a:lnTo>
                  <a:pt x="5072247" y="0"/>
                </a:lnTo>
                <a:cubicBezTo>
                  <a:pt x="5113366" y="0"/>
                  <a:pt x="5146699" y="33334"/>
                  <a:pt x="5146699" y="74453"/>
                </a:cubicBezTo>
                <a:lnTo>
                  <a:pt x="5146699" y="632869"/>
                </a:lnTo>
                <a:cubicBezTo>
                  <a:pt x="5146699" y="673989"/>
                  <a:pt x="5113366" y="707322"/>
                  <a:pt x="5072247" y="707322"/>
                </a:cubicBezTo>
                <a:lnTo>
                  <a:pt x="74453" y="707322"/>
                </a:lnTo>
                <a:cubicBezTo>
                  <a:pt x="33334" y="707322"/>
                  <a:pt x="0" y="673989"/>
                  <a:pt x="0" y="632869"/>
                </a:cubicBezTo>
                <a:lnTo>
                  <a:pt x="0" y="74453"/>
                </a:lnTo>
                <a:cubicBezTo>
                  <a:pt x="0" y="33361"/>
                  <a:pt x="33361" y="0"/>
                  <a:pt x="7445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51995" y="4433678"/>
            <a:ext cx="297820" cy="297820"/>
          </a:xfrm>
          <a:custGeom>
            <a:avLst/>
            <a:gdLst/>
            <a:ahLst/>
            <a:cxnLst/>
            <a:rect l="l" t="t" r="r" b="b"/>
            <a:pathLst>
              <a:path w="297820" h="297820">
                <a:moveTo>
                  <a:pt x="74455" y="0"/>
                </a:moveTo>
                <a:lnTo>
                  <a:pt x="223365" y="0"/>
                </a:lnTo>
                <a:cubicBezTo>
                  <a:pt x="264458" y="0"/>
                  <a:pt x="297820" y="33362"/>
                  <a:pt x="297820" y="74455"/>
                </a:cubicBezTo>
                <a:lnTo>
                  <a:pt x="297820" y="223365"/>
                </a:lnTo>
                <a:cubicBezTo>
                  <a:pt x="297820" y="264458"/>
                  <a:pt x="264458" y="297820"/>
                  <a:pt x="223365" y="297820"/>
                </a:cubicBezTo>
                <a:lnTo>
                  <a:pt x="74455" y="297820"/>
                </a:lnTo>
                <a:cubicBezTo>
                  <a:pt x="33362" y="297820"/>
                  <a:pt x="0" y="264458"/>
                  <a:pt x="0" y="223365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17" name="Text 15"/>
          <p:cNvSpPr/>
          <p:nvPr/>
        </p:nvSpPr>
        <p:spPr>
          <a:xfrm>
            <a:off x="877289" y="4470906"/>
            <a:ext cx="120989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61497" y="4433678"/>
            <a:ext cx="2056818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Ekran Temizleme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61497" y="4657043"/>
            <a:ext cx="2047511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komutu ile temiz bir başlangıç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3085" y="5103773"/>
            <a:ext cx="5146699" cy="707322"/>
          </a:xfrm>
          <a:custGeom>
            <a:avLst/>
            <a:gdLst/>
            <a:ahLst/>
            <a:cxnLst/>
            <a:rect l="l" t="t" r="r" b="b"/>
            <a:pathLst>
              <a:path w="5146699" h="707322">
                <a:moveTo>
                  <a:pt x="74453" y="0"/>
                </a:moveTo>
                <a:lnTo>
                  <a:pt x="5072247" y="0"/>
                </a:lnTo>
                <a:cubicBezTo>
                  <a:pt x="5113366" y="0"/>
                  <a:pt x="5146699" y="33334"/>
                  <a:pt x="5146699" y="74453"/>
                </a:cubicBezTo>
                <a:lnTo>
                  <a:pt x="5146699" y="632869"/>
                </a:lnTo>
                <a:cubicBezTo>
                  <a:pt x="5146699" y="673989"/>
                  <a:pt x="5113366" y="707322"/>
                  <a:pt x="5072247" y="707322"/>
                </a:cubicBezTo>
                <a:lnTo>
                  <a:pt x="74453" y="707322"/>
                </a:lnTo>
                <a:cubicBezTo>
                  <a:pt x="33334" y="707322"/>
                  <a:pt x="0" y="673989"/>
                  <a:pt x="0" y="632869"/>
                </a:cubicBezTo>
                <a:lnTo>
                  <a:pt x="0" y="74453"/>
                </a:lnTo>
                <a:cubicBezTo>
                  <a:pt x="0" y="33361"/>
                  <a:pt x="33361" y="0"/>
                  <a:pt x="7445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751995" y="5252683"/>
            <a:ext cx="297820" cy="297820"/>
          </a:xfrm>
          <a:custGeom>
            <a:avLst/>
            <a:gdLst/>
            <a:ahLst/>
            <a:cxnLst/>
            <a:rect l="l" t="t" r="r" b="b"/>
            <a:pathLst>
              <a:path w="297820" h="297820">
                <a:moveTo>
                  <a:pt x="74455" y="0"/>
                </a:moveTo>
                <a:lnTo>
                  <a:pt x="223365" y="0"/>
                </a:lnTo>
                <a:cubicBezTo>
                  <a:pt x="264458" y="0"/>
                  <a:pt x="297820" y="33362"/>
                  <a:pt x="297820" y="74455"/>
                </a:cubicBezTo>
                <a:lnTo>
                  <a:pt x="297820" y="223365"/>
                </a:lnTo>
                <a:cubicBezTo>
                  <a:pt x="297820" y="264458"/>
                  <a:pt x="264458" y="297820"/>
                  <a:pt x="223365" y="297820"/>
                </a:cubicBezTo>
                <a:lnTo>
                  <a:pt x="74455" y="297820"/>
                </a:lnTo>
                <a:cubicBezTo>
                  <a:pt x="33362" y="297820"/>
                  <a:pt x="0" y="264458"/>
                  <a:pt x="0" y="223365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2" name="Text 20"/>
          <p:cNvSpPr/>
          <p:nvPr/>
        </p:nvSpPr>
        <p:spPr>
          <a:xfrm>
            <a:off x="862980" y="5289911"/>
            <a:ext cx="148910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61497" y="5252683"/>
            <a:ext cx="1991670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 Özeti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61497" y="5476048"/>
            <a:ext cx="1982363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CPU, RAM, disk ve büyük dosyalar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03085" y="5922778"/>
            <a:ext cx="5146699" cy="707322"/>
          </a:xfrm>
          <a:custGeom>
            <a:avLst/>
            <a:gdLst/>
            <a:ahLst/>
            <a:cxnLst/>
            <a:rect l="l" t="t" r="r" b="b"/>
            <a:pathLst>
              <a:path w="5146699" h="707322">
                <a:moveTo>
                  <a:pt x="74453" y="0"/>
                </a:moveTo>
                <a:lnTo>
                  <a:pt x="5072247" y="0"/>
                </a:lnTo>
                <a:cubicBezTo>
                  <a:pt x="5113366" y="0"/>
                  <a:pt x="5146699" y="33334"/>
                  <a:pt x="5146699" y="74453"/>
                </a:cubicBezTo>
                <a:lnTo>
                  <a:pt x="5146699" y="632869"/>
                </a:lnTo>
                <a:cubicBezTo>
                  <a:pt x="5146699" y="673989"/>
                  <a:pt x="5113366" y="707322"/>
                  <a:pt x="5072247" y="707322"/>
                </a:cubicBezTo>
                <a:lnTo>
                  <a:pt x="74453" y="707322"/>
                </a:lnTo>
                <a:cubicBezTo>
                  <a:pt x="33334" y="707322"/>
                  <a:pt x="0" y="673989"/>
                  <a:pt x="0" y="632869"/>
                </a:cubicBezTo>
                <a:lnTo>
                  <a:pt x="0" y="74453"/>
                </a:lnTo>
                <a:cubicBezTo>
                  <a:pt x="0" y="33361"/>
                  <a:pt x="33361" y="0"/>
                  <a:pt x="7445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751995" y="6071688"/>
            <a:ext cx="297820" cy="297820"/>
          </a:xfrm>
          <a:custGeom>
            <a:avLst/>
            <a:gdLst/>
            <a:ahLst/>
            <a:cxnLst/>
            <a:rect l="l" t="t" r="r" b="b"/>
            <a:pathLst>
              <a:path w="297820" h="297820">
                <a:moveTo>
                  <a:pt x="74455" y="0"/>
                </a:moveTo>
                <a:lnTo>
                  <a:pt x="223365" y="0"/>
                </a:lnTo>
                <a:cubicBezTo>
                  <a:pt x="264458" y="0"/>
                  <a:pt x="297820" y="33362"/>
                  <a:pt x="297820" y="74455"/>
                </a:cubicBezTo>
                <a:lnTo>
                  <a:pt x="297820" y="223365"/>
                </a:lnTo>
                <a:cubicBezTo>
                  <a:pt x="297820" y="264458"/>
                  <a:pt x="264458" y="297820"/>
                  <a:pt x="223365" y="297820"/>
                </a:cubicBezTo>
                <a:lnTo>
                  <a:pt x="74455" y="297820"/>
                </a:lnTo>
                <a:cubicBezTo>
                  <a:pt x="33362" y="297820"/>
                  <a:pt x="0" y="264458"/>
                  <a:pt x="0" y="223365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27" name="Text 25"/>
          <p:cNvSpPr/>
          <p:nvPr/>
        </p:nvSpPr>
        <p:spPr>
          <a:xfrm>
            <a:off x="861002" y="6108915"/>
            <a:ext cx="158217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61497" y="6071688"/>
            <a:ext cx="1973056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Kullanıcı Etkileşimi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61497" y="6295053"/>
            <a:ext cx="1963750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Menü seçenekleri ile işlem yapma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07683" y="1474208"/>
            <a:ext cx="5610181" cy="5386816"/>
          </a:xfrm>
          <a:custGeom>
            <a:avLst/>
            <a:gdLst/>
            <a:ahLst/>
            <a:cxnLst/>
            <a:rect l="l" t="t" r="r" b="b"/>
            <a:pathLst>
              <a:path w="5610181" h="5386816">
                <a:moveTo>
                  <a:pt x="111669" y="0"/>
                </a:moveTo>
                <a:lnTo>
                  <a:pt x="5498513" y="0"/>
                </a:lnTo>
                <a:cubicBezTo>
                  <a:pt x="5560186" y="0"/>
                  <a:pt x="5610181" y="49996"/>
                  <a:pt x="5610181" y="111669"/>
                </a:cubicBezTo>
                <a:lnTo>
                  <a:pt x="5610181" y="5275148"/>
                </a:lnTo>
                <a:cubicBezTo>
                  <a:pt x="5610181" y="5336821"/>
                  <a:pt x="5560186" y="5386816"/>
                  <a:pt x="5498513" y="5386816"/>
                </a:cubicBezTo>
                <a:lnTo>
                  <a:pt x="111669" y="5386816"/>
                </a:lnTo>
                <a:cubicBezTo>
                  <a:pt x="49996" y="5386816"/>
                  <a:pt x="0" y="5336821"/>
                  <a:pt x="0" y="5275148"/>
                </a:cubicBezTo>
                <a:lnTo>
                  <a:pt x="0" y="111669"/>
                </a:lnTo>
                <a:cubicBezTo>
                  <a:pt x="0" y="49996"/>
                  <a:pt x="49996" y="0"/>
                  <a:pt x="111669" y="0"/>
                </a:cubicBezTo>
                <a:close/>
              </a:path>
            </a:pathLst>
          </a:custGeom>
          <a:solidFill>
            <a:srgbClr val="4A4E54">
              <a:alpha val="14902"/>
            </a:srgbClr>
          </a:solidFill>
          <a:ln w="10160">
            <a:solidFill>
              <a:srgbClr val="4A4E54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434770" y="1738526"/>
            <a:ext cx="232672" cy="186137"/>
          </a:xfrm>
          <a:custGeom>
            <a:avLst/>
            <a:gdLst/>
            <a:ahLst/>
            <a:cxnLst/>
            <a:rect l="l" t="t" r="r" b="b"/>
            <a:pathLst>
              <a:path w="232672" h="186137">
                <a:moveTo>
                  <a:pt x="151200" y="76527"/>
                </a:moveTo>
                <a:cubicBezTo>
                  <a:pt x="155636" y="75327"/>
                  <a:pt x="160289" y="77436"/>
                  <a:pt x="162289" y="81544"/>
                </a:cubicBezTo>
                <a:lnTo>
                  <a:pt x="169051" y="95214"/>
                </a:lnTo>
                <a:cubicBezTo>
                  <a:pt x="172795" y="95723"/>
                  <a:pt x="176467" y="96741"/>
                  <a:pt x="179921" y="98158"/>
                </a:cubicBezTo>
                <a:lnTo>
                  <a:pt x="192645" y="89688"/>
                </a:lnTo>
                <a:cubicBezTo>
                  <a:pt x="196462" y="87143"/>
                  <a:pt x="201516" y="87652"/>
                  <a:pt x="204751" y="90887"/>
                </a:cubicBezTo>
                <a:lnTo>
                  <a:pt x="211731" y="97868"/>
                </a:lnTo>
                <a:cubicBezTo>
                  <a:pt x="214967" y="101103"/>
                  <a:pt x="215476" y="106193"/>
                  <a:pt x="212931" y="109974"/>
                </a:cubicBezTo>
                <a:lnTo>
                  <a:pt x="204460" y="122662"/>
                </a:lnTo>
                <a:cubicBezTo>
                  <a:pt x="205151" y="124370"/>
                  <a:pt x="205769" y="126152"/>
                  <a:pt x="206278" y="128006"/>
                </a:cubicBezTo>
                <a:cubicBezTo>
                  <a:pt x="206787" y="129860"/>
                  <a:pt x="207114" y="131678"/>
                  <a:pt x="207369" y="133532"/>
                </a:cubicBezTo>
                <a:lnTo>
                  <a:pt x="221075" y="140294"/>
                </a:lnTo>
                <a:cubicBezTo>
                  <a:pt x="225183" y="142330"/>
                  <a:pt x="227291" y="146983"/>
                  <a:pt x="226092" y="151382"/>
                </a:cubicBezTo>
                <a:lnTo>
                  <a:pt x="223547" y="160907"/>
                </a:lnTo>
                <a:cubicBezTo>
                  <a:pt x="222347" y="165306"/>
                  <a:pt x="218239" y="168287"/>
                  <a:pt x="213658" y="167996"/>
                </a:cubicBezTo>
                <a:lnTo>
                  <a:pt x="198389" y="167015"/>
                </a:lnTo>
                <a:cubicBezTo>
                  <a:pt x="196099" y="169959"/>
                  <a:pt x="193445" y="172686"/>
                  <a:pt x="190427" y="175013"/>
                </a:cubicBezTo>
                <a:lnTo>
                  <a:pt x="191409" y="190246"/>
                </a:lnTo>
                <a:cubicBezTo>
                  <a:pt x="191700" y="194826"/>
                  <a:pt x="188719" y="198971"/>
                  <a:pt x="184320" y="200134"/>
                </a:cubicBezTo>
                <a:lnTo>
                  <a:pt x="174795" y="202679"/>
                </a:lnTo>
                <a:cubicBezTo>
                  <a:pt x="170359" y="203879"/>
                  <a:pt x="165742" y="201770"/>
                  <a:pt x="163706" y="197662"/>
                </a:cubicBezTo>
                <a:lnTo>
                  <a:pt x="156944" y="183992"/>
                </a:lnTo>
                <a:cubicBezTo>
                  <a:pt x="153200" y="183483"/>
                  <a:pt x="149528" y="182466"/>
                  <a:pt x="146074" y="181048"/>
                </a:cubicBezTo>
                <a:lnTo>
                  <a:pt x="133350" y="189518"/>
                </a:lnTo>
                <a:cubicBezTo>
                  <a:pt x="129533" y="192063"/>
                  <a:pt x="124479" y="191554"/>
                  <a:pt x="121244" y="188319"/>
                </a:cubicBezTo>
                <a:lnTo>
                  <a:pt x="114264" y="181339"/>
                </a:lnTo>
                <a:cubicBezTo>
                  <a:pt x="111028" y="178103"/>
                  <a:pt x="110519" y="173050"/>
                  <a:pt x="113064" y="169232"/>
                </a:cubicBezTo>
                <a:lnTo>
                  <a:pt x="121535" y="156508"/>
                </a:lnTo>
                <a:cubicBezTo>
                  <a:pt x="120844" y="154799"/>
                  <a:pt x="120226" y="153018"/>
                  <a:pt x="119717" y="151164"/>
                </a:cubicBezTo>
                <a:cubicBezTo>
                  <a:pt x="119208" y="149310"/>
                  <a:pt x="118881" y="147456"/>
                  <a:pt x="118626" y="145638"/>
                </a:cubicBezTo>
                <a:lnTo>
                  <a:pt x="104920" y="138876"/>
                </a:lnTo>
                <a:cubicBezTo>
                  <a:pt x="100812" y="136840"/>
                  <a:pt x="98740" y="132187"/>
                  <a:pt x="99903" y="127788"/>
                </a:cubicBezTo>
                <a:lnTo>
                  <a:pt x="102448" y="118263"/>
                </a:lnTo>
                <a:cubicBezTo>
                  <a:pt x="103648" y="113864"/>
                  <a:pt x="107756" y="110883"/>
                  <a:pt x="112337" y="111173"/>
                </a:cubicBezTo>
                <a:lnTo>
                  <a:pt x="127570" y="112155"/>
                </a:lnTo>
                <a:cubicBezTo>
                  <a:pt x="129860" y="109210"/>
                  <a:pt x="132514" y="106484"/>
                  <a:pt x="135531" y="104157"/>
                </a:cubicBezTo>
                <a:lnTo>
                  <a:pt x="134550" y="88961"/>
                </a:lnTo>
                <a:cubicBezTo>
                  <a:pt x="134259" y="84380"/>
                  <a:pt x="137240" y="80235"/>
                  <a:pt x="141639" y="79072"/>
                </a:cubicBezTo>
                <a:lnTo>
                  <a:pt x="151164" y="76527"/>
                </a:lnTo>
                <a:close/>
                <a:moveTo>
                  <a:pt x="163016" y="123607"/>
                </a:moveTo>
                <a:cubicBezTo>
                  <a:pt x="154187" y="123617"/>
                  <a:pt x="147028" y="130793"/>
                  <a:pt x="147038" y="139621"/>
                </a:cubicBezTo>
                <a:cubicBezTo>
                  <a:pt x="147048" y="148450"/>
                  <a:pt x="154223" y="155609"/>
                  <a:pt x="163052" y="155599"/>
                </a:cubicBezTo>
                <a:cubicBezTo>
                  <a:pt x="171881" y="155589"/>
                  <a:pt x="179040" y="148413"/>
                  <a:pt x="179030" y="139585"/>
                </a:cubicBezTo>
                <a:cubicBezTo>
                  <a:pt x="179020" y="130756"/>
                  <a:pt x="171844" y="123597"/>
                  <a:pt x="163016" y="123607"/>
                </a:cubicBezTo>
                <a:close/>
                <a:moveTo>
                  <a:pt x="81762" y="-16542"/>
                </a:moveTo>
                <a:lnTo>
                  <a:pt x="91287" y="-13997"/>
                </a:lnTo>
                <a:cubicBezTo>
                  <a:pt x="95686" y="-12797"/>
                  <a:pt x="98667" y="-8652"/>
                  <a:pt x="98377" y="-4108"/>
                </a:cubicBezTo>
                <a:lnTo>
                  <a:pt x="97395" y="11088"/>
                </a:lnTo>
                <a:cubicBezTo>
                  <a:pt x="100412" y="13415"/>
                  <a:pt x="103066" y="16105"/>
                  <a:pt x="105357" y="19086"/>
                </a:cubicBezTo>
                <a:lnTo>
                  <a:pt x="120626" y="18105"/>
                </a:lnTo>
                <a:cubicBezTo>
                  <a:pt x="125170" y="17814"/>
                  <a:pt x="129315" y="20795"/>
                  <a:pt x="130514" y="25194"/>
                </a:cubicBezTo>
                <a:lnTo>
                  <a:pt x="133059" y="34719"/>
                </a:lnTo>
                <a:cubicBezTo>
                  <a:pt x="134223" y="39118"/>
                  <a:pt x="132150" y="43771"/>
                  <a:pt x="128042" y="45807"/>
                </a:cubicBezTo>
                <a:lnTo>
                  <a:pt x="114336" y="52569"/>
                </a:lnTo>
                <a:cubicBezTo>
                  <a:pt x="114082" y="54423"/>
                  <a:pt x="113718" y="56277"/>
                  <a:pt x="113246" y="58095"/>
                </a:cubicBezTo>
                <a:cubicBezTo>
                  <a:pt x="112773" y="59913"/>
                  <a:pt x="112119" y="61731"/>
                  <a:pt x="111428" y="63439"/>
                </a:cubicBezTo>
                <a:lnTo>
                  <a:pt x="119899" y="76164"/>
                </a:lnTo>
                <a:cubicBezTo>
                  <a:pt x="122444" y="79981"/>
                  <a:pt x="121935" y="85034"/>
                  <a:pt x="118699" y="88270"/>
                </a:cubicBezTo>
                <a:lnTo>
                  <a:pt x="111719" y="95250"/>
                </a:lnTo>
                <a:cubicBezTo>
                  <a:pt x="108483" y="98486"/>
                  <a:pt x="103430" y="98995"/>
                  <a:pt x="99613" y="96450"/>
                </a:cubicBezTo>
                <a:lnTo>
                  <a:pt x="86888" y="87979"/>
                </a:lnTo>
                <a:cubicBezTo>
                  <a:pt x="83435" y="89397"/>
                  <a:pt x="79763" y="90415"/>
                  <a:pt x="76018" y="90924"/>
                </a:cubicBezTo>
                <a:lnTo>
                  <a:pt x="69256" y="104593"/>
                </a:lnTo>
                <a:cubicBezTo>
                  <a:pt x="67220" y="108701"/>
                  <a:pt x="62567" y="110774"/>
                  <a:pt x="58168" y="109610"/>
                </a:cubicBezTo>
                <a:lnTo>
                  <a:pt x="48643" y="107065"/>
                </a:lnTo>
                <a:cubicBezTo>
                  <a:pt x="44208" y="105866"/>
                  <a:pt x="41263" y="101721"/>
                  <a:pt x="41554" y="97177"/>
                </a:cubicBezTo>
                <a:lnTo>
                  <a:pt x="42535" y="81944"/>
                </a:lnTo>
                <a:cubicBezTo>
                  <a:pt x="39518" y="79617"/>
                  <a:pt x="36864" y="76927"/>
                  <a:pt x="34574" y="73946"/>
                </a:cubicBezTo>
                <a:lnTo>
                  <a:pt x="19304" y="74928"/>
                </a:lnTo>
                <a:cubicBezTo>
                  <a:pt x="14760" y="75218"/>
                  <a:pt x="10616" y="72237"/>
                  <a:pt x="9416" y="67838"/>
                </a:cubicBezTo>
                <a:lnTo>
                  <a:pt x="6871" y="58313"/>
                </a:lnTo>
                <a:cubicBezTo>
                  <a:pt x="5708" y="53914"/>
                  <a:pt x="7780" y="49261"/>
                  <a:pt x="11888" y="47225"/>
                </a:cubicBezTo>
                <a:lnTo>
                  <a:pt x="25594" y="40463"/>
                </a:lnTo>
                <a:cubicBezTo>
                  <a:pt x="25848" y="38609"/>
                  <a:pt x="26212" y="36791"/>
                  <a:pt x="26685" y="34937"/>
                </a:cubicBezTo>
                <a:cubicBezTo>
                  <a:pt x="27194" y="33083"/>
                  <a:pt x="27775" y="31302"/>
                  <a:pt x="28502" y="29593"/>
                </a:cubicBezTo>
                <a:lnTo>
                  <a:pt x="20032" y="16905"/>
                </a:lnTo>
                <a:cubicBezTo>
                  <a:pt x="17487" y="13088"/>
                  <a:pt x="17996" y="8034"/>
                  <a:pt x="21231" y="4799"/>
                </a:cubicBezTo>
                <a:lnTo>
                  <a:pt x="28211" y="-2181"/>
                </a:lnTo>
                <a:cubicBezTo>
                  <a:pt x="31447" y="-5417"/>
                  <a:pt x="36500" y="-5926"/>
                  <a:pt x="40318" y="-3381"/>
                </a:cubicBezTo>
                <a:lnTo>
                  <a:pt x="53042" y="5090"/>
                </a:lnTo>
                <a:cubicBezTo>
                  <a:pt x="56496" y="3672"/>
                  <a:pt x="60167" y="2654"/>
                  <a:pt x="63912" y="2145"/>
                </a:cubicBezTo>
                <a:lnTo>
                  <a:pt x="70674" y="-11525"/>
                </a:lnTo>
                <a:cubicBezTo>
                  <a:pt x="72710" y="-15633"/>
                  <a:pt x="77327" y="-17705"/>
                  <a:pt x="81762" y="-16542"/>
                </a:cubicBezTo>
                <a:close/>
                <a:moveTo>
                  <a:pt x="69947" y="30538"/>
                </a:moveTo>
                <a:cubicBezTo>
                  <a:pt x="61118" y="30538"/>
                  <a:pt x="53951" y="37706"/>
                  <a:pt x="53951" y="46534"/>
                </a:cubicBezTo>
                <a:cubicBezTo>
                  <a:pt x="53951" y="55363"/>
                  <a:pt x="61118" y="62531"/>
                  <a:pt x="69947" y="62531"/>
                </a:cubicBezTo>
                <a:cubicBezTo>
                  <a:pt x="78775" y="62531"/>
                  <a:pt x="85943" y="55363"/>
                  <a:pt x="85943" y="46534"/>
                </a:cubicBezTo>
                <a:cubicBezTo>
                  <a:pt x="85943" y="37706"/>
                  <a:pt x="78775" y="30538"/>
                  <a:pt x="69947" y="30538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2" name="Text 30"/>
          <p:cNvSpPr/>
          <p:nvPr/>
        </p:nvSpPr>
        <p:spPr>
          <a:xfrm>
            <a:off x="6667442" y="1701299"/>
            <a:ext cx="5016403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7E8C7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Script Akış Diyagramı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34770" y="2185256"/>
            <a:ext cx="595640" cy="595640"/>
          </a:xfrm>
          <a:custGeom>
            <a:avLst/>
            <a:gdLst/>
            <a:ahLst/>
            <a:cxnLst/>
            <a:rect l="l" t="t" r="r" b="b"/>
            <a:pathLst>
              <a:path w="595640" h="595640">
                <a:moveTo>
                  <a:pt x="74455" y="0"/>
                </a:moveTo>
                <a:lnTo>
                  <a:pt x="521185" y="0"/>
                </a:lnTo>
                <a:cubicBezTo>
                  <a:pt x="562305" y="0"/>
                  <a:pt x="595640" y="33335"/>
                  <a:pt x="595640" y="74455"/>
                </a:cubicBezTo>
                <a:lnTo>
                  <a:pt x="595640" y="521185"/>
                </a:lnTo>
                <a:cubicBezTo>
                  <a:pt x="595640" y="562305"/>
                  <a:pt x="562305" y="595640"/>
                  <a:pt x="521185" y="595640"/>
                </a:cubicBezTo>
                <a:lnTo>
                  <a:pt x="74455" y="595640"/>
                </a:lnTo>
                <a:cubicBezTo>
                  <a:pt x="33335" y="595640"/>
                  <a:pt x="0" y="562305"/>
                  <a:pt x="0" y="521185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4" name="Shape 32"/>
          <p:cNvSpPr/>
          <p:nvPr/>
        </p:nvSpPr>
        <p:spPr>
          <a:xfrm>
            <a:off x="6634868" y="2371393"/>
            <a:ext cx="195444" cy="223365"/>
          </a:xfrm>
          <a:custGeom>
            <a:avLst/>
            <a:gdLst/>
            <a:ahLst/>
            <a:cxnLst/>
            <a:rect l="l" t="t" r="r" b="b"/>
            <a:pathLst>
              <a:path w="195444" h="223365">
                <a:moveTo>
                  <a:pt x="39787" y="16098"/>
                </a:moveTo>
                <a:cubicBezTo>
                  <a:pt x="34377" y="13131"/>
                  <a:pt x="27833" y="13262"/>
                  <a:pt x="22511" y="16403"/>
                </a:cubicBezTo>
                <a:cubicBezTo>
                  <a:pt x="17189" y="19544"/>
                  <a:pt x="13960" y="25259"/>
                  <a:pt x="13960" y="31411"/>
                </a:cubicBezTo>
                <a:lnTo>
                  <a:pt x="13960" y="191954"/>
                </a:lnTo>
                <a:cubicBezTo>
                  <a:pt x="13960" y="198105"/>
                  <a:pt x="17232" y="203820"/>
                  <a:pt x="22511" y="206962"/>
                </a:cubicBezTo>
                <a:cubicBezTo>
                  <a:pt x="27790" y="210103"/>
                  <a:pt x="34377" y="210233"/>
                  <a:pt x="39787" y="207267"/>
                </a:cubicBezTo>
                <a:lnTo>
                  <a:pt x="186370" y="126995"/>
                </a:lnTo>
                <a:cubicBezTo>
                  <a:pt x="191954" y="123941"/>
                  <a:pt x="195444" y="118052"/>
                  <a:pt x="195444" y="111682"/>
                </a:cubicBezTo>
                <a:cubicBezTo>
                  <a:pt x="195444" y="105313"/>
                  <a:pt x="191954" y="99424"/>
                  <a:pt x="186370" y="96370"/>
                </a:cubicBezTo>
                <a:lnTo>
                  <a:pt x="39787" y="16098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5" name="Shape 33"/>
          <p:cNvSpPr/>
          <p:nvPr/>
        </p:nvSpPr>
        <p:spPr>
          <a:xfrm>
            <a:off x="7197934" y="2110801"/>
            <a:ext cx="4392843" cy="744550"/>
          </a:xfrm>
          <a:custGeom>
            <a:avLst/>
            <a:gdLst/>
            <a:ahLst/>
            <a:cxnLst/>
            <a:rect l="l" t="t" r="r" b="b"/>
            <a:pathLst>
              <a:path w="4392843" h="744550">
                <a:moveTo>
                  <a:pt x="37227" y="0"/>
                </a:moveTo>
                <a:lnTo>
                  <a:pt x="4318388" y="0"/>
                </a:lnTo>
                <a:cubicBezTo>
                  <a:pt x="4359508" y="0"/>
                  <a:pt x="4392843" y="33335"/>
                  <a:pt x="4392843" y="74455"/>
                </a:cubicBezTo>
                <a:lnTo>
                  <a:pt x="4392843" y="670095"/>
                </a:lnTo>
                <a:cubicBezTo>
                  <a:pt x="4392843" y="711215"/>
                  <a:pt x="4359508" y="744550"/>
                  <a:pt x="4318388" y="744550"/>
                </a:cubicBezTo>
                <a:lnTo>
                  <a:pt x="37227" y="744550"/>
                </a:lnTo>
                <a:cubicBezTo>
                  <a:pt x="16667" y="744550"/>
                  <a:pt x="0" y="727882"/>
                  <a:pt x="0" y="707322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7197934" y="2110801"/>
            <a:ext cx="37227" cy="744550"/>
          </a:xfrm>
          <a:custGeom>
            <a:avLst/>
            <a:gdLst/>
            <a:ahLst/>
            <a:cxnLst/>
            <a:rect l="l" t="t" r="r" b="b"/>
            <a:pathLst>
              <a:path w="37227" h="744550">
                <a:moveTo>
                  <a:pt x="37227" y="0"/>
                </a:moveTo>
                <a:lnTo>
                  <a:pt x="37227" y="0"/>
                </a:lnTo>
                <a:lnTo>
                  <a:pt x="37227" y="744550"/>
                </a:lnTo>
                <a:lnTo>
                  <a:pt x="37227" y="744550"/>
                </a:lnTo>
                <a:cubicBezTo>
                  <a:pt x="16667" y="744550"/>
                  <a:pt x="0" y="727882"/>
                  <a:pt x="0" y="707322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37" name="Text 35"/>
          <p:cNvSpPr/>
          <p:nvPr/>
        </p:nvSpPr>
        <p:spPr>
          <a:xfrm>
            <a:off x="7365457" y="2259711"/>
            <a:ext cx="4150864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Başlat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365457" y="2520303"/>
            <a:ext cx="4141557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Script çalıştırılır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942972" y="3019034"/>
            <a:ext cx="139603" cy="186137"/>
          </a:xfrm>
          <a:custGeom>
            <a:avLst/>
            <a:gdLst/>
            <a:ahLst/>
            <a:cxnLst/>
            <a:rect l="l" t="t" r="r" b="b"/>
            <a:pathLst>
              <a:path w="139603" h="186137">
                <a:moveTo>
                  <a:pt x="61585" y="182720"/>
                </a:moveTo>
                <a:cubicBezTo>
                  <a:pt x="66130" y="187264"/>
                  <a:pt x="73510" y="187264"/>
                  <a:pt x="78054" y="182720"/>
                </a:cubicBezTo>
                <a:lnTo>
                  <a:pt x="136222" y="124552"/>
                </a:lnTo>
                <a:cubicBezTo>
                  <a:pt x="140766" y="120008"/>
                  <a:pt x="140766" y="112628"/>
                  <a:pt x="136222" y="108083"/>
                </a:cubicBezTo>
                <a:cubicBezTo>
                  <a:pt x="131678" y="103539"/>
                  <a:pt x="124298" y="103539"/>
                  <a:pt x="119753" y="108083"/>
                </a:cubicBezTo>
                <a:lnTo>
                  <a:pt x="81435" y="146401"/>
                </a:lnTo>
                <a:lnTo>
                  <a:pt x="81435" y="11634"/>
                </a:lnTo>
                <a:cubicBezTo>
                  <a:pt x="81435" y="5199"/>
                  <a:pt x="76236" y="0"/>
                  <a:pt x="69802" y="0"/>
                </a:cubicBezTo>
                <a:cubicBezTo>
                  <a:pt x="63367" y="0"/>
                  <a:pt x="58168" y="5199"/>
                  <a:pt x="58168" y="11634"/>
                </a:cubicBezTo>
                <a:lnTo>
                  <a:pt x="58168" y="146401"/>
                </a:lnTo>
                <a:lnTo>
                  <a:pt x="19850" y="108083"/>
                </a:lnTo>
                <a:cubicBezTo>
                  <a:pt x="15305" y="103539"/>
                  <a:pt x="7925" y="103539"/>
                  <a:pt x="3381" y="108083"/>
                </a:cubicBezTo>
                <a:cubicBezTo>
                  <a:pt x="-1163" y="112628"/>
                  <a:pt x="-1163" y="120008"/>
                  <a:pt x="3381" y="124552"/>
                </a:cubicBezTo>
                <a:lnTo>
                  <a:pt x="61549" y="18272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0" name="Shape 38"/>
          <p:cNvSpPr/>
          <p:nvPr/>
        </p:nvSpPr>
        <p:spPr>
          <a:xfrm>
            <a:off x="6434770" y="3443310"/>
            <a:ext cx="595640" cy="595640"/>
          </a:xfrm>
          <a:custGeom>
            <a:avLst/>
            <a:gdLst/>
            <a:ahLst/>
            <a:cxnLst/>
            <a:rect l="l" t="t" r="r" b="b"/>
            <a:pathLst>
              <a:path w="595640" h="595640">
                <a:moveTo>
                  <a:pt x="74455" y="0"/>
                </a:moveTo>
                <a:lnTo>
                  <a:pt x="521185" y="0"/>
                </a:lnTo>
                <a:cubicBezTo>
                  <a:pt x="562305" y="0"/>
                  <a:pt x="595640" y="33335"/>
                  <a:pt x="595640" y="74455"/>
                </a:cubicBezTo>
                <a:lnTo>
                  <a:pt x="595640" y="521185"/>
                </a:lnTo>
                <a:cubicBezTo>
                  <a:pt x="595640" y="562305"/>
                  <a:pt x="562305" y="595640"/>
                  <a:pt x="521185" y="595640"/>
                </a:cubicBezTo>
                <a:lnTo>
                  <a:pt x="74455" y="595640"/>
                </a:lnTo>
                <a:cubicBezTo>
                  <a:pt x="33335" y="595640"/>
                  <a:pt x="0" y="562305"/>
                  <a:pt x="0" y="521185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1" name="Shape 39"/>
          <p:cNvSpPr/>
          <p:nvPr/>
        </p:nvSpPr>
        <p:spPr>
          <a:xfrm>
            <a:off x="6606947" y="3629448"/>
            <a:ext cx="251285" cy="223365"/>
          </a:xfrm>
          <a:custGeom>
            <a:avLst/>
            <a:gdLst/>
            <a:ahLst/>
            <a:cxnLst/>
            <a:rect l="l" t="t" r="r" b="b"/>
            <a:pathLst>
              <a:path w="251285" h="223365">
                <a:moveTo>
                  <a:pt x="247185" y="23820"/>
                </a:moveTo>
                <a:cubicBezTo>
                  <a:pt x="252638" y="18367"/>
                  <a:pt x="252638" y="9510"/>
                  <a:pt x="247185" y="4057"/>
                </a:cubicBezTo>
                <a:cubicBezTo>
                  <a:pt x="241731" y="-1396"/>
                  <a:pt x="232875" y="-1396"/>
                  <a:pt x="227422" y="4057"/>
                </a:cubicBezTo>
                <a:lnTo>
                  <a:pt x="143660" y="87819"/>
                </a:lnTo>
                <a:lnTo>
                  <a:pt x="128522" y="72681"/>
                </a:lnTo>
                <a:cubicBezTo>
                  <a:pt x="126690" y="70849"/>
                  <a:pt x="124159" y="69802"/>
                  <a:pt x="121542" y="69802"/>
                </a:cubicBezTo>
                <a:cubicBezTo>
                  <a:pt x="116089" y="69802"/>
                  <a:pt x="111682" y="74208"/>
                  <a:pt x="111682" y="79661"/>
                </a:cubicBezTo>
                <a:lnTo>
                  <a:pt x="111682" y="92356"/>
                </a:lnTo>
                <a:lnTo>
                  <a:pt x="158929" y="139603"/>
                </a:lnTo>
                <a:lnTo>
                  <a:pt x="171625" y="139603"/>
                </a:lnTo>
                <a:cubicBezTo>
                  <a:pt x="177078" y="139603"/>
                  <a:pt x="181484" y="135197"/>
                  <a:pt x="181484" y="129744"/>
                </a:cubicBezTo>
                <a:cubicBezTo>
                  <a:pt x="181484" y="127126"/>
                  <a:pt x="180437" y="124596"/>
                  <a:pt x="178605" y="122763"/>
                </a:cubicBezTo>
                <a:lnTo>
                  <a:pt x="163466" y="107625"/>
                </a:lnTo>
                <a:lnTo>
                  <a:pt x="247228" y="23863"/>
                </a:lnTo>
                <a:close/>
                <a:moveTo>
                  <a:pt x="148808" y="154174"/>
                </a:moveTo>
                <a:lnTo>
                  <a:pt x="97111" y="102477"/>
                </a:lnTo>
                <a:cubicBezTo>
                  <a:pt x="78483" y="100863"/>
                  <a:pt x="59942" y="107582"/>
                  <a:pt x="46593" y="120931"/>
                </a:cubicBezTo>
                <a:lnTo>
                  <a:pt x="43102" y="124421"/>
                </a:lnTo>
                <a:cubicBezTo>
                  <a:pt x="33374" y="134150"/>
                  <a:pt x="27921" y="147325"/>
                  <a:pt x="27921" y="161067"/>
                </a:cubicBezTo>
                <a:cubicBezTo>
                  <a:pt x="27921" y="164034"/>
                  <a:pt x="31018" y="165953"/>
                  <a:pt x="33679" y="164644"/>
                </a:cubicBezTo>
                <a:lnTo>
                  <a:pt x="55972" y="153520"/>
                </a:lnTo>
                <a:cubicBezTo>
                  <a:pt x="58153" y="152429"/>
                  <a:pt x="60117" y="155308"/>
                  <a:pt x="58328" y="156966"/>
                </a:cubicBezTo>
                <a:lnTo>
                  <a:pt x="3185" y="206525"/>
                </a:lnTo>
                <a:cubicBezTo>
                  <a:pt x="1178" y="208358"/>
                  <a:pt x="0" y="210975"/>
                  <a:pt x="0" y="213724"/>
                </a:cubicBezTo>
                <a:cubicBezTo>
                  <a:pt x="0" y="219046"/>
                  <a:pt x="4319" y="223365"/>
                  <a:pt x="9641" y="223365"/>
                </a:cubicBezTo>
                <a:lnTo>
                  <a:pt x="85245" y="223365"/>
                </a:lnTo>
                <a:cubicBezTo>
                  <a:pt x="102172" y="223365"/>
                  <a:pt x="118357" y="216646"/>
                  <a:pt x="130354" y="204693"/>
                </a:cubicBezTo>
                <a:cubicBezTo>
                  <a:pt x="143704" y="191343"/>
                  <a:pt x="150379" y="172802"/>
                  <a:pt x="148808" y="154174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2" name="Shape 40"/>
          <p:cNvSpPr/>
          <p:nvPr/>
        </p:nvSpPr>
        <p:spPr>
          <a:xfrm>
            <a:off x="7197934" y="3368855"/>
            <a:ext cx="4392843" cy="744550"/>
          </a:xfrm>
          <a:custGeom>
            <a:avLst/>
            <a:gdLst/>
            <a:ahLst/>
            <a:cxnLst/>
            <a:rect l="l" t="t" r="r" b="b"/>
            <a:pathLst>
              <a:path w="4392843" h="744550">
                <a:moveTo>
                  <a:pt x="37227" y="0"/>
                </a:moveTo>
                <a:lnTo>
                  <a:pt x="4318388" y="0"/>
                </a:lnTo>
                <a:cubicBezTo>
                  <a:pt x="4359508" y="0"/>
                  <a:pt x="4392843" y="33335"/>
                  <a:pt x="4392843" y="74455"/>
                </a:cubicBezTo>
                <a:lnTo>
                  <a:pt x="4392843" y="670095"/>
                </a:lnTo>
                <a:cubicBezTo>
                  <a:pt x="4392843" y="711215"/>
                  <a:pt x="4359508" y="744550"/>
                  <a:pt x="4318388" y="744550"/>
                </a:cubicBezTo>
                <a:lnTo>
                  <a:pt x="37227" y="744550"/>
                </a:lnTo>
                <a:cubicBezTo>
                  <a:pt x="16667" y="744550"/>
                  <a:pt x="0" y="727882"/>
                  <a:pt x="0" y="707322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7197934" y="3368855"/>
            <a:ext cx="37227" cy="744550"/>
          </a:xfrm>
          <a:custGeom>
            <a:avLst/>
            <a:gdLst/>
            <a:ahLst/>
            <a:cxnLst/>
            <a:rect l="l" t="t" r="r" b="b"/>
            <a:pathLst>
              <a:path w="37227" h="744550">
                <a:moveTo>
                  <a:pt x="37227" y="0"/>
                </a:moveTo>
                <a:lnTo>
                  <a:pt x="37227" y="0"/>
                </a:lnTo>
                <a:lnTo>
                  <a:pt x="37227" y="744550"/>
                </a:lnTo>
                <a:lnTo>
                  <a:pt x="37227" y="744550"/>
                </a:lnTo>
                <a:cubicBezTo>
                  <a:pt x="16667" y="744550"/>
                  <a:pt x="0" y="727882"/>
                  <a:pt x="0" y="707322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4" name="Text 42"/>
          <p:cNvSpPr/>
          <p:nvPr/>
        </p:nvSpPr>
        <p:spPr>
          <a:xfrm>
            <a:off x="7365457" y="3517765"/>
            <a:ext cx="4150864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Ekranı Temizle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365457" y="3778358"/>
            <a:ext cx="4141557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komutu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942972" y="4277089"/>
            <a:ext cx="139603" cy="186137"/>
          </a:xfrm>
          <a:custGeom>
            <a:avLst/>
            <a:gdLst/>
            <a:ahLst/>
            <a:cxnLst/>
            <a:rect l="l" t="t" r="r" b="b"/>
            <a:pathLst>
              <a:path w="139603" h="186137">
                <a:moveTo>
                  <a:pt x="61585" y="182720"/>
                </a:moveTo>
                <a:cubicBezTo>
                  <a:pt x="66130" y="187264"/>
                  <a:pt x="73510" y="187264"/>
                  <a:pt x="78054" y="182720"/>
                </a:cubicBezTo>
                <a:lnTo>
                  <a:pt x="136222" y="124552"/>
                </a:lnTo>
                <a:cubicBezTo>
                  <a:pt x="140766" y="120008"/>
                  <a:pt x="140766" y="112628"/>
                  <a:pt x="136222" y="108083"/>
                </a:cubicBezTo>
                <a:cubicBezTo>
                  <a:pt x="131678" y="103539"/>
                  <a:pt x="124298" y="103539"/>
                  <a:pt x="119753" y="108083"/>
                </a:cubicBezTo>
                <a:lnTo>
                  <a:pt x="81435" y="146401"/>
                </a:lnTo>
                <a:lnTo>
                  <a:pt x="81435" y="11634"/>
                </a:lnTo>
                <a:cubicBezTo>
                  <a:pt x="81435" y="5199"/>
                  <a:pt x="76236" y="0"/>
                  <a:pt x="69802" y="0"/>
                </a:cubicBezTo>
                <a:cubicBezTo>
                  <a:pt x="63367" y="0"/>
                  <a:pt x="58168" y="5199"/>
                  <a:pt x="58168" y="11634"/>
                </a:cubicBezTo>
                <a:lnTo>
                  <a:pt x="58168" y="146401"/>
                </a:lnTo>
                <a:lnTo>
                  <a:pt x="19850" y="108083"/>
                </a:lnTo>
                <a:cubicBezTo>
                  <a:pt x="15305" y="103539"/>
                  <a:pt x="7925" y="103539"/>
                  <a:pt x="3381" y="108083"/>
                </a:cubicBezTo>
                <a:cubicBezTo>
                  <a:pt x="-1163" y="112628"/>
                  <a:pt x="-1163" y="120008"/>
                  <a:pt x="3381" y="124552"/>
                </a:cubicBezTo>
                <a:lnTo>
                  <a:pt x="61549" y="18272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7" name="Shape 45"/>
          <p:cNvSpPr/>
          <p:nvPr/>
        </p:nvSpPr>
        <p:spPr>
          <a:xfrm>
            <a:off x="6434770" y="4701365"/>
            <a:ext cx="595640" cy="595640"/>
          </a:xfrm>
          <a:custGeom>
            <a:avLst/>
            <a:gdLst/>
            <a:ahLst/>
            <a:cxnLst/>
            <a:rect l="l" t="t" r="r" b="b"/>
            <a:pathLst>
              <a:path w="595640" h="595640">
                <a:moveTo>
                  <a:pt x="74455" y="0"/>
                </a:moveTo>
                <a:lnTo>
                  <a:pt x="521185" y="0"/>
                </a:lnTo>
                <a:cubicBezTo>
                  <a:pt x="562305" y="0"/>
                  <a:pt x="595640" y="33335"/>
                  <a:pt x="595640" y="74455"/>
                </a:cubicBezTo>
                <a:lnTo>
                  <a:pt x="595640" y="521185"/>
                </a:lnTo>
                <a:cubicBezTo>
                  <a:pt x="595640" y="562305"/>
                  <a:pt x="562305" y="595640"/>
                  <a:pt x="521185" y="595640"/>
                </a:cubicBezTo>
                <a:lnTo>
                  <a:pt x="74455" y="595640"/>
                </a:lnTo>
                <a:cubicBezTo>
                  <a:pt x="33335" y="595640"/>
                  <a:pt x="0" y="562305"/>
                  <a:pt x="0" y="521185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48" name="Shape 46"/>
          <p:cNvSpPr/>
          <p:nvPr/>
        </p:nvSpPr>
        <p:spPr>
          <a:xfrm>
            <a:off x="6620908" y="4887502"/>
            <a:ext cx="223365" cy="223365"/>
          </a:xfrm>
          <a:custGeom>
            <a:avLst/>
            <a:gdLst/>
            <a:ahLst/>
            <a:cxnLst/>
            <a:rect l="l" t="t" r="r" b="b"/>
            <a:pathLst>
              <a:path w="223365" h="223365">
                <a:moveTo>
                  <a:pt x="13960" y="13960"/>
                </a:moveTo>
                <a:cubicBezTo>
                  <a:pt x="21682" y="13960"/>
                  <a:pt x="27921" y="20199"/>
                  <a:pt x="27921" y="27921"/>
                </a:cubicBezTo>
                <a:lnTo>
                  <a:pt x="27921" y="174504"/>
                </a:lnTo>
                <a:cubicBezTo>
                  <a:pt x="27921" y="178343"/>
                  <a:pt x="31062" y="181484"/>
                  <a:pt x="34901" y="181484"/>
                </a:cubicBezTo>
                <a:lnTo>
                  <a:pt x="209405" y="181484"/>
                </a:lnTo>
                <a:cubicBezTo>
                  <a:pt x="217126" y="181484"/>
                  <a:pt x="223365" y="187722"/>
                  <a:pt x="223365" y="195444"/>
                </a:cubicBezTo>
                <a:cubicBezTo>
                  <a:pt x="223365" y="203166"/>
                  <a:pt x="217126" y="209405"/>
                  <a:pt x="209405" y="209405"/>
                </a:cubicBezTo>
                <a:lnTo>
                  <a:pt x="34901" y="209405"/>
                </a:lnTo>
                <a:cubicBezTo>
                  <a:pt x="15618" y="209405"/>
                  <a:pt x="0" y="193786"/>
                  <a:pt x="0" y="174504"/>
                </a:cubicBezTo>
                <a:lnTo>
                  <a:pt x="0" y="27921"/>
                </a:lnTo>
                <a:cubicBezTo>
                  <a:pt x="0" y="20199"/>
                  <a:pt x="6239" y="13960"/>
                  <a:pt x="13960" y="13960"/>
                </a:cubicBezTo>
                <a:close/>
                <a:moveTo>
                  <a:pt x="55841" y="41881"/>
                </a:moveTo>
                <a:cubicBezTo>
                  <a:pt x="55841" y="34159"/>
                  <a:pt x="62080" y="27921"/>
                  <a:pt x="69802" y="27921"/>
                </a:cubicBezTo>
                <a:lnTo>
                  <a:pt x="153563" y="27921"/>
                </a:lnTo>
                <a:cubicBezTo>
                  <a:pt x="161285" y="27921"/>
                  <a:pt x="167524" y="34159"/>
                  <a:pt x="167524" y="41881"/>
                </a:cubicBezTo>
                <a:cubicBezTo>
                  <a:pt x="167524" y="49603"/>
                  <a:pt x="161285" y="55841"/>
                  <a:pt x="153563" y="55841"/>
                </a:cubicBezTo>
                <a:lnTo>
                  <a:pt x="69802" y="55841"/>
                </a:lnTo>
                <a:cubicBezTo>
                  <a:pt x="62080" y="55841"/>
                  <a:pt x="55841" y="49603"/>
                  <a:pt x="55841" y="41881"/>
                </a:cubicBezTo>
                <a:close/>
                <a:moveTo>
                  <a:pt x="69802" y="76782"/>
                </a:moveTo>
                <a:lnTo>
                  <a:pt x="125643" y="76782"/>
                </a:lnTo>
                <a:cubicBezTo>
                  <a:pt x="133365" y="76782"/>
                  <a:pt x="139603" y="83020"/>
                  <a:pt x="139603" y="90742"/>
                </a:cubicBezTo>
                <a:cubicBezTo>
                  <a:pt x="139603" y="98464"/>
                  <a:pt x="133365" y="104702"/>
                  <a:pt x="125643" y="104702"/>
                </a:cubicBezTo>
                <a:lnTo>
                  <a:pt x="69802" y="104702"/>
                </a:lnTo>
                <a:cubicBezTo>
                  <a:pt x="62080" y="104702"/>
                  <a:pt x="55841" y="98464"/>
                  <a:pt x="55841" y="90742"/>
                </a:cubicBezTo>
                <a:cubicBezTo>
                  <a:pt x="55841" y="83020"/>
                  <a:pt x="62080" y="76782"/>
                  <a:pt x="69802" y="76782"/>
                </a:cubicBezTo>
                <a:close/>
                <a:moveTo>
                  <a:pt x="69802" y="125643"/>
                </a:moveTo>
                <a:lnTo>
                  <a:pt x="181484" y="125643"/>
                </a:lnTo>
                <a:cubicBezTo>
                  <a:pt x="189206" y="125643"/>
                  <a:pt x="195444" y="131881"/>
                  <a:pt x="195444" y="139603"/>
                </a:cubicBezTo>
                <a:cubicBezTo>
                  <a:pt x="195444" y="147325"/>
                  <a:pt x="189206" y="153563"/>
                  <a:pt x="181484" y="153563"/>
                </a:cubicBezTo>
                <a:lnTo>
                  <a:pt x="69802" y="153563"/>
                </a:lnTo>
                <a:cubicBezTo>
                  <a:pt x="62080" y="153563"/>
                  <a:pt x="55841" y="147325"/>
                  <a:pt x="55841" y="139603"/>
                </a:cubicBezTo>
                <a:cubicBezTo>
                  <a:pt x="55841" y="131881"/>
                  <a:pt x="62080" y="125643"/>
                  <a:pt x="69802" y="125643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9" name="Shape 47"/>
          <p:cNvSpPr/>
          <p:nvPr/>
        </p:nvSpPr>
        <p:spPr>
          <a:xfrm>
            <a:off x="7197934" y="4626910"/>
            <a:ext cx="4392843" cy="744550"/>
          </a:xfrm>
          <a:custGeom>
            <a:avLst/>
            <a:gdLst/>
            <a:ahLst/>
            <a:cxnLst/>
            <a:rect l="l" t="t" r="r" b="b"/>
            <a:pathLst>
              <a:path w="4392843" h="744550">
                <a:moveTo>
                  <a:pt x="37227" y="0"/>
                </a:moveTo>
                <a:lnTo>
                  <a:pt x="4318388" y="0"/>
                </a:lnTo>
                <a:cubicBezTo>
                  <a:pt x="4359508" y="0"/>
                  <a:pt x="4392843" y="33335"/>
                  <a:pt x="4392843" y="74455"/>
                </a:cubicBezTo>
                <a:lnTo>
                  <a:pt x="4392843" y="670095"/>
                </a:lnTo>
                <a:cubicBezTo>
                  <a:pt x="4392843" y="711215"/>
                  <a:pt x="4359508" y="744550"/>
                  <a:pt x="4318388" y="744550"/>
                </a:cubicBezTo>
                <a:lnTo>
                  <a:pt x="37227" y="744550"/>
                </a:lnTo>
                <a:cubicBezTo>
                  <a:pt x="16667" y="744550"/>
                  <a:pt x="0" y="727882"/>
                  <a:pt x="0" y="707322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7197934" y="4626910"/>
            <a:ext cx="37227" cy="744550"/>
          </a:xfrm>
          <a:custGeom>
            <a:avLst/>
            <a:gdLst/>
            <a:ahLst/>
            <a:cxnLst/>
            <a:rect l="l" t="t" r="r" b="b"/>
            <a:pathLst>
              <a:path w="37227" h="744550">
                <a:moveTo>
                  <a:pt x="37227" y="0"/>
                </a:moveTo>
                <a:lnTo>
                  <a:pt x="37227" y="0"/>
                </a:lnTo>
                <a:lnTo>
                  <a:pt x="37227" y="744550"/>
                </a:lnTo>
                <a:lnTo>
                  <a:pt x="37227" y="744550"/>
                </a:lnTo>
                <a:cubicBezTo>
                  <a:pt x="16667" y="744550"/>
                  <a:pt x="0" y="727882"/>
                  <a:pt x="0" y="707322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1" name="Text 49"/>
          <p:cNvSpPr/>
          <p:nvPr/>
        </p:nvSpPr>
        <p:spPr>
          <a:xfrm>
            <a:off x="7365457" y="4775820"/>
            <a:ext cx="4150864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 Bilgilerini Göster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365457" y="5036412"/>
            <a:ext cx="4141557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ps, df, find komutları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942972" y="5535147"/>
            <a:ext cx="139603" cy="186137"/>
          </a:xfrm>
          <a:custGeom>
            <a:avLst/>
            <a:gdLst/>
            <a:ahLst/>
            <a:cxnLst/>
            <a:rect l="l" t="t" r="r" b="b"/>
            <a:pathLst>
              <a:path w="139603" h="186137">
                <a:moveTo>
                  <a:pt x="61585" y="182720"/>
                </a:moveTo>
                <a:cubicBezTo>
                  <a:pt x="66130" y="187264"/>
                  <a:pt x="73510" y="187264"/>
                  <a:pt x="78054" y="182720"/>
                </a:cubicBezTo>
                <a:lnTo>
                  <a:pt x="136222" y="124552"/>
                </a:lnTo>
                <a:cubicBezTo>
                  <a:pt x="140766" y="120008"/>
                  <a:pt x="140766" y="112628"/>
                  <a:pt x="136222" y="108083"/>
                </a:cubicBezTo>
                <a:cubicBezTo>
                  <a:pt x="131678" y="103539"/>
                  <a:pt x="124298" y="103539"/>
                  <a:pt x="119753" y="108083"/>
                </a:cubicBezTo>
                <a:lnTo>
                  <a:pt x="81435" y="146401"/>
                </a:lnTo>
                <a:lnTo>
                  <a:pt x="81435" y="11634"/>
                </a:lnTo>
                <a:cubicBezTo>
                  <a:pt x="81435" y="5199"/>
                  <a:pt x="76236" y="0"/>
                  <a:pt x="69802" y="0"/>
                </a:cubicBezTo>
                <a:cubicBezTo>
                  <a:pt x="63367" y="0"/>
                  <a:pt x="58168" y="5199"/>
                  <a:pt x="58168" y="11634"/>
                </a:cubicBezTo>
                <a:lnTo>
                  <a:pt x="58168" y="146401"/>
                </a:lnTo>
                <a:lnTo>
                  <a:pt x="19850" y="108083"/>
                </a:lnTo>
                <a:cubicBezTo>
                  <a:pt x="15305" y="103539"/>
                  <a:pt x="7925" y="103539"/>
                  <a:pt x="3381" y="108083"/>
                </a:cubicBezTo>
                <a:cubicBezTo>
                  <a:pt x="-1163" y="112628"/>
                  <a:pt x="-1163" y="120008"/>
                  <a:pt x="3381" y="124552"/>
                </a:cubicBezTo>
                <a:lnTo>
                  <a:pt x="61549" y="182720"/>
                </a:ln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4" name="Shape 52"/>
          <p:cNvSpPr/>
          <p:nvPr/>
        </p:nvSpPr>
        <p:spPr>
          <a:xfrm>
            <a:off x="6434770" y="5959423"/>
            <a:ext cx="595640" cy="595640"/>
          </a:xfrm>
          <a:custGeom>
            <a:avLst/>
            <a:gdLst/>
            <a:ahLst/>
            <a:cxnLst/>
            <a:rect l="l" t="t" r="r" b="b"/>
            <a:pathLst>
              <a:path w="595640" h="595640">
                <a:moveTo>
                  <a:pt x="74455" y="0"/>
                </a:moveTo>
                <a:lnTo>
                  <a:pt x="521185" y="0"/>
                </a:lnTo>
                <a:cubicBezTo>
                  <a:pt x="562305" y="0"/>
                  <a:pt x="595640" y="33335"/>
                  <a:pt x="595640" y="74455"/>
                </a:cubicBezTo>
                <a:lnTo>
                  <a:pt x="595640" y="521185"/>
                </a:lnTo>
                <a:cubicBezTo>
                  <a:pt x="595640" y="562305"/>
                  <a:pt x="562305" y="595640"/>
                  <a:pt x="521185" y="595640"/>
                </a:cubicBezTo>
                <a:lnTo>
                  <a:pt x="74455" y="595640"/>
                </a:lnTo>
                <a:cubicBezTo>
                  <a:pt x="33335" y="595640"/>
                  <a:pt x="0" y="562305"/>
                  <a:pt x="0" y="521185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5" name="Shape 53"/>
          <p:cNvSpPr/>
          <p:nvPr/>
        </p:nvSpPr>
        <p:spPr>
          <a:xfrm>
            <a:off x="6634868" y="6145561"/>
            <a:ext cx="195444" cy="223365"/>
          </a:xfrm>
          <a:custGeom>
            <a:avLst/>
            <a:gdLst/>
            <a:ahLst/>
            <a:cxnLst/>
            <a:rect l="l" t="t" r="r" b="b"/>
            <a:pathLst>
              <a:path w="195444" h="223365">
                <a:moveTo>
                  <a:pt x="55841" y="17450"/>
                </a:moveTo>
                <a:cubicBezTo>
                  <a:pt x="55841" y="7809"/>
                  <a:pt x="63650" y="0"/>
                  <a:pt x="73292" y="0"/>
                </a:cubicBezTo>
                <a:cubicBezTo>
                  <a:pt x="82933" y="0"/>
                  <a:pt x="90742" y="7809"/>
                  <a:pt x="90742" y="17450"/>
                </a:cubicBezTo>
                <a:lnTo>
                  <a:pt x="90742" y="82104"/>
                </a:lnTo>
                <a:cubicBezTo>
                  <a:pt x="94450" y="78788"/>
                  <a:pt x="99336" y="76782"/>
                  <a:pt x="104702" y="76782"/>
                </a:cubicBezTo>
                <a:cubicBezTo>
                  <a:pt x="113689" y="76782"/>
                  <a:pt x="121367" y="82453"/>
                  <a:pt x="124334" y="90393"/>
                </a:cubicBezTo>
                <a:cubicBezTo>
                  <a:pt x="128173" y="86336"/>
                  <a:pt x="133583" y="83762"/>
                  <a:pt x="139603" y="83762"/>
                </a:cubicBezTo>
                <a:cubicBezTo>
                  <a:pt x="150640" y="83762"/>
                  <a:pt x="159671" y="92269"/>
                  <a:pt x="160500" y="103088"/>
                </a:cubicBezTo>
                <a:cubicBezTo>
                  <a:pt x="164208" y="99729"/>
                  <a:pt x="169138" y="97722"/>
                  <a:pt x="174504" y="97722"/>
                </a:cubicBezTo>
                <a:cubicBezTo>
                  <a:pt x="186065" y="97722"/>
                  <a:pt x="195444" y="107102"/>
                  <a:pt x="195444" y="118663"/>
                </a:cubicBezTo>
                <a:lnTo>
                  <a:pt x="195444" y="167524"/>
                </a:lnTo>
                <a:cubicBezTo>
                  <a:pt x="195444" y="198367"/>
                  <a:pt x="170447" y="223365"/>
                  <a:pt x="139603" y="223365"/>
                </a:cubicBezTo>
                <a:lnTo>
                  <a:pt x="102390" y="223365"/>
                </a:lnTo>
                <a:cubicBezTo>
                  <a:pt x="100209" y="223365"/>
                  <a:pt x="98071" y="223234"/>
                  <a:pt x="95977" y="222929"/>
                </a:cubicBezTo>
                <a:cubicBezTo>
                  <a:pt x="71852" y="220486"/>
                  <a:pt x="49646" y="208096"/>
                  <a:pt x="34901" y="188464"/>
                </a:cubicBezTo>
                <a:lnTo>
                  <a:pt x="3490" y="146583"/>
                </a:lnTo>
                <a:cubicBezTo>
                  <a:pt x="-2312" y="138861"/>
                  <a:pt x="-742" y="127955"/>
                  <a:pt x="6980" y="122153"/>
                </a:cubicBezTo>
                <a:cubicBezTo>
                  <a:pt x="14702" y="116350"/>
                  <a:pt x="25608" y="117921"/>
                  <a:pt x="31411" y="125643"/>
                </a:cubicBezTo>
                <a:lnTo>
                  <a:pt x="55841" y="158231"/>
                </a:lnTo>
                <a:lnTo>
                  <a:pt x="55841" y="17450"/>
                </a:lnTo>
                <a:close/>
                <a:moveTo>
                  <a:pt x="104702" y="132623"/>
                </a:moveTo>
                <a:cubicBezTo>
                  <a:pt x="104702" y="128784"/>
                  <a:pt x="101561" y="125643"/>
                  <a:pt x="97722" y="125643"/>
                </a:cubicBezTo>
                <a:cubicBezTo>
                  <a:pt x="93883" y="125643"/>
                  <a:pt x="90742" y="128784"/>
                  <a:pt x="90742" y="132623"/>
                </a:cubicBezTo>
                <a:lnTo>
                  <a:pt x="90742" y="174504"/>
                </a:lnTo>
                <a:cubicBezTo>
                  <a:pt x="90742" y="178343"/>
                  <a:pt x="93883" y="181484"/>
                  <a:pt x="97722" y="181484"/>
                </a:cubicBezTo>
                <a:cubicBezTo>
                  <a:pt x="101561" y="181484"/>
                  <a:pt x="104702" y="178343"/>
                  <a:pt x="104702" y="174504"/>
                </a:cubicBezTo>
                <a:lnTo>
                  <a:pt x="104702" y="132623"/>
                </a:lnTo>
                <a:close/>
                <a:moveTo>
                  <a:pt x="125643" y="125643"/>
                </a:moveTo>
                <a:cubicBezTo>
                  <a:pt x="121804" y="125643"/>
                  <a:pt x="118663" y="128784"/>
                  <a:pt x="118663" y="132623"/>
                </a:cubicBezTo>
                <a:lnTo>
                  <a:pt x="118663" y="174504"/>
                </a:lnTo>
                <a:cubicBezTo>
                  <a:pt x="118663" y="178343"/>
                  <a:pt x="121804" y="181484"/>
                  <a:pt x="125643" y="181484"/>
                </a:cubicBezTo>
                <a:cubicBezTo>
                  <a:pt x="129482" y="181484"/>
                  <a:pt x="132623" y="178343"/>
                  <a:pt x="132623" y="174504"/>
                </a:cubicBezTo>
                <a:lnTo>
                  <a:pt x="132623" y="132623"/>
                </a:lnTo>
                <a:cubicBezTo>
                  <a:pt x="132623" y="128784"/>
                  <a:pt x="129482" y="125643"/>
                  <a:pt x="125643" y="125643"/>
                </a:cubicBezTo>
                <a:close/>
                <a:moveTo>
                  <a:pt x="160544" y="132623"/>
                </a:moveTo>
                <a:cubicBezTo>
                  <a:pt x="160544" y="128784"/>
                  <a:pt x="157402" y="125643"/>
                  <a:pt x="153563" y="125643"/>
                </a:cubicBezTo>
                <a:cubicBezTo>
                  <a:pt x="149724" y="125643"/>
                  <a:pt x="146583" y="128784"/>
                  <a:pt x="146583" y="132623"/>
                </a:cubicBezTo>
                <a:lnTo>
                  <a:pt x="146583" y="174504"/>
                </a:lnTo>
                <a:cubicBezTo>
                  <a:pt x="146583" y="178343"/>
                  <a:pt x="149724" y="181484"/>
                  <a:pt x="153563" y="181484"/>
                </a:cubicBezTo>
                <a:cubicBezTo>
                  <a:pt x="157402" y="181484"/>
                  <a:pt x="160544" y="178343"/>
                  <a:pt x="160544" y="174504"/>
                </a:cubicBezTo>
                <a:lnTo>
                  <a:pt x="160544" y="132623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6" name="Shape 54"/>
          <p:cNvSpPr/>
          <p:nvPr/>
        </p:nvSpPr>
        <p:spPr>
          <a:xfrm>
            <a:off x="7197934" y="5884969"/>
            <a:ext cx="4392843" cy="744550"/>
          </a:xfrm>
          <a:custGeom>
            <a:avLst/>
            <a:gdLst/>
            <a:ahLst/>
            <a:cxnLst/>
            <a:rect l="l" t="t" r="r" b="b"/>
            <a:pathLst>
              <a:path w="4392843" h="744550">
                <a:moveTo>
                  <a:pt x="37227" y="0"/>
                </a:moveTo>
                <a:lnTo>
                  <a:pt x="4318388" y="0"/>
                </a:lnTo>
                <a:cubicBezTo>
                  <a:pt x="4359508" y="0"/>
                  <a:pt x="4392843" y="33335"/>
                  <a:pt x="4392843" y="74455"/>
                </a:cubicBezTo>
                <a:lnTo>
                  <a:pt x="4392843" y="670095"/>
                </a:lnTo>
                <a:cubicBezTo>
                  <a:pt x="4392843" y="711215"/>
                  <a:pt x="4359508" y="744550"/>
                  <a:pt x="4318388" y="744550"/>
                </a:cubicBezTo>
                <a:lnTo>
                  <a:pt x="37227" y="744550"/>
                </a:lnTo>
                <a:cubicBezTo>
                  <a:pt x="16667" y="744550"/>
                  <a:pt x="0" y="727882"/>
                  <a:pt x="0" y="707322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7197934" y="5884969"/>
            <a:ext cx="37227" cy="744550"/>
          </a:xfrm>
          <a:custGeom>
            <a:avLst/>
            <a:gdLst/>
            <a:ahLst/>
            <a:cxnLst/>
            <a:rect l="l" t="t" r="r" b="b"/>
            <a:pathLst>
              <a:path w="37227" h="744550">
                <a:moveTo>
                  <a:pt x="37227" y="0"/>
                </a:moveTo>
                <a:lnTo>
                  <a:pt x="37227" y="0"/>
                </a:lnTo>
                <a:lnTo>
                  <a:pt x="37227" y="744550"/>
                </a:lnTo>
                <a:lnTo>
                  <a:pt x="37227" y="744550"/>
                </a:lnTo>
                <a:cubicBezTo>
                  <a:pt x="16667" y="744550"/>
                  <a:pt x="0" y="727882"/>
                  <a:pt x="0" y="707322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7E8C73"/>
          </a:solidFill>
          <a:ln/>
        </p:spPr>
      </p:sp>
      <p:sp>
        <p:nvSpPr>
          <p:cNvPr id="58" name="Text 56"/>
          <p:cNvSpPr/>
          <p:nvPr/>
        </p:nvSpPr>
        <p:spPr>
          <a:xfrm>
            <a:off x="7365457" y="6033878"/>
            <a:ext cx="4150864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Kullanıcı Seçimi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365457" y="6294471"/>
            <a:ext cx="4141557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Menüden işlem seçimi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Süreç ve Disk Yönetimi Uygulamaları</dc:title>
  <dc:subject>Süreç ve Disk Yönetimi Uygulamaları</dc:subject>
  <dc:creator>Kimi</dc:creator>
  <cp:lastModifiedBy>Kimi</cp:lastModifiedBy>
  <cp:revision>1</cp:revision>
  <dcterms:created xsi:type="dcterms:W3CDTF">2026-01-19T21:02:02Z</dcterms:created>
  <dcterms:modified xsi:type="dcterms:W3CDTF">2026-01-19T21:02:02Z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{"Label":"Süreç ve Disk Yönetimi Uygulamaları","ContentProducer":"001191110108MACG2KBH8F10000","ProduceID":"19bd7f87-8ba2-8994-8000-0000c24b5a71","ReservedCode1":"","ContentPropagator":"001191110108MACG2KBH8F20000","PropagateID":"19bd7f87-8ba2-8994-8000-0000c24b5a71","ReservedCode2":""}</vt:lpwstr>
  </property>
</Properties>
</file>